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howSpecialPlsOnTitleSld="0" saveSubsetFonts="1">
  <p:sldMasterIdLst>
    <p:sldMasterId id="2147483682" r:id="rId4"/>
  </p:sldMasterIdLst>
  <p:notesMasterIdLst>
    <p:notesMasterId r:id="rId26"/>
  </p:notesMasterIdLst>
  <p:sldIdLst>
    <p:sldId id="844" r:id="rId5"/>
    <p:sldId id="828" r:id="rId6"/>
    <p:sldId id="826" r:id="rId7"/>
    <p:sldId id="831" r:id="rId8"/>
    <p:sldId id="845" r:id="rId9"/>
    <p:sldId id="849" r:id="rId10"/>
    <p:sldId id="832" r:id="rId11"/>
    <p:sldId id="851" r:id="rId12"/>
    <p:sldId id="846" r:id="rId13"/>
    <p:sldId id="850" r:id="rId14"/>
    <p:sldId id="835" r:id="rId15"/>
    <p:sldId id="847" r:id="rId16"/>
    <p:sldId id="839" r:id="rId17"/>
    <p:sldId id="841" r:id="rId18"/>
    <p:sldId id="852" r:id="rId19"/>
    <p:sldId id="853" r:id="rId20"/>
    <p:sldId id="854" r:id="rId21"/>
    <p:sldId id="855" r:id="rId22"/>
    <p:sldId id="857" r:id="rId23"/>
    <p:sldId id="848" r:id="rId24"/>
    <p:sldId id="339" r:id="rId25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00B050"/>
    <a:srgbClr val="000000"/>
    <a:srgbClr val="F4B183"/>
    <a:srgbClr val="CCFFFF"/>
    <a:srgbClr val="FFD966"/>
    <a:srgbClr val="FFCCCC"/>
    <a:srgbClr val="4472C4"/>
    <a:srgbClr val="92D05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CE192F-C9B6-4B77-B067-2B578FD8C26A}" v="20" dt="2026-06-01T11:19:44.671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61" autoAdjust="0"/>
    <p:restoredTop sz="80661" autoAdjust="0"/>
  </p:normalViewPr>
  <p:slideViewPr>
    <p:cSldViewPr>
      <p:cViewPr varScale="1">
        <p:scale>
          <a:sx n="102" d="100"/>
          <a:sy n="102" d="100"/>
        </p:scale>
        <p:origin x="178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undo custSel addSld modSld">
      <pc:chgData name="Zurbrügg Corinne" userId="9bf00a35-daaf-4b5d-a00c-eae22b493c7e" providerId="ADAL" clId="{F896CB6E-1FF8-4F8E-BB38-22186265DB2A}" dt="2026-06-01T12:32:24.645" v="72" actId="6549"/>
      <pc:docMkLst>
        <pc:docMk/>
      </pc:docMkLst>
      <pc:sldChg chg="addSp delSp modSp add mod">
        <pc:chgData name="Zurbrügg Corinne" userId="9bf00a35-daaf-4b5d-a00c-eae22b493c7e" providerId="ADAL" clId="{F896CB6E-1FF8-4F8E-BB38-22186265DB2A}" dt="2026-06-01T10:18:22.712" v="33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0:18:19.407" v="32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0:18:22.712" v="33"/>
          <ac:spMkLst>
            <pc:docMk/>
            <pc:sldMk cId="266204402" sldId="339"/>
            <ac:spMk id="5" creationId="{A30AECEF-2708-D9A9-CFFA-2A586DB17408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15.221" v="46" actId="478"/>
        <pc:sldMkLst>
          <pc:docMk/>
          <pc:sldMk cId="2546634443" sldId="826"/>
        </pc:sldMkLst>
        <pc:spChg chg="del">
          <ac:chgData name="Zurbrügg Corinne" userId="9bf00a35-daaf-4b5d-a00c-eae22b493c7e" providerId="ADAL" clId="{F896CB6E-1FF8-4F8E-BB38-22186265DB2A}" dt="2026-06-01T10:21:15.221" v="46" actId="478"/>
          <ac:spMkLst>
            <pc:docMk/>
            <pc:sldMk cId="2546634443" sldId="826"/>
            <ac:spMk id="17" creationId="{1E31D126-78EC-4DBC-B5AA-B6E2B333A5B7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1:18:34.640" v="62"/>
        <pc:sldMkLst>
          <pc:docMk/>
          <pc:sldMk cId="2169043484" sldId="828"/>
        </pc:sldMkLst>
        <pc:spChg chg="add del mod">
          <ac:chgData name="Zurbrügg Corinne" userId="9bf00a35-daaf-4b5d-a00c-eae22b493c7e" providerId="ADAL" clId="{F896CB6E-1FF8-4F8E-BB38-22186265DB2A}" dt="2026-06-01T10:20:32.775" v="44" actId="478"/>
          <ac:spMkLst>
            <pc:docMk/>
            <pc:sldMk cId="2169043484" sldId="828"/>
            <ac:spMk id="3" creationId="{5632FABA-E99C-3390-5CD8-7244104625B4}"/>
          </ac:spMkLst>
        </pc:spChg>
        <pc:spChg chg="del">
          <ac:chgData name="Zurbrügg Corinne" userId="9bf00a35-daaf-4b5d-a00c-eae22b493c7e" providerId="ADAL" clId="{F896CB6E-1FF8-4F8E-BB38-22186265DB2A}" dt="2026-06-01T10:20:35.636" v="45" actId="478"/>
          <ac:spMkLst>
            <pc:docMk/>
            <pc:sldMk cId="2169043484" sldId="828"/>
            <ac:spMk id="5" creationId="{270A558B-2F9C-BD58-6E4D-B22517D09CD4}"/>
          </ac:spMkLst>
        </pc:spChg>
        <pc:spChg chg="add del mod">
          <ac:chgData name="Zurbrügg Corinne" userId="9bf00a35-daaf-4b5d-a00c-eae22b493c7e" providerId="ADAL" clId="{F896CB6E-1FF8-4F8E-BB38-22186265DB2A}" dt="2026-06-01T10:19:17.398" v="41" actId="478"/>
          <ac:spMkLst>
            <pc:docMk/>
            <pc:sldMk cId="2169043484" sldId="828"/>
            <ac:spMk id="7" creationId="{ABAC4539-E76E-10F1-7171-3E6B0DFA5387}"/>
          </ac:spMkLst>
        </pc:spChg>
        <pc:spChg chg="add mod">
          <ac:chgData name="Zurbrügg Corinne" userId="9bf00a35-daaf-4b5d-a00c-eae22b493c7e" providerId="ADAL" clId="{F896CB6E-1FF8-4F8E-BB38-22186265DB2A}" dt="2026-06-01T11:18:34.640" v="62"/>
          <ac:spMkLst>
            <pc:docMk/>
            <pc:sldMk cId="2169043484" sldId="828"/>
            <ac:spMk id="8" creationId="{09388BDC-9149-02DA-3CC1-892E90621E14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18.608" v="47" actId="478"/>
        <pc:sldMkLst>
          <pc:docMk/>
          <pc:sldMk cId="2556685393" sldId="831"/>
        </pc:sldMkLst>
        <pc:spChg chg="del">
          <ac:chgData name="Zurbrügg Corinne" userId="9bf00a35-daaf-4b5d-a00c-eae22b493c7e" providerId="ADAL" clId="{F896CB6E-1FF8-4F8E-BB38-22186265DB2A}" dt="2026-06-01T10:21:18.608" v="47" actId="478"/>
          <ac:spMkLst>
            <pc:docMk/>
            <pc:sldMk cId="2556685393" sldId="831"/>
            <ac:spMk id="14" creationId="{3FCCE6C1-362F-B78D-BAF8-4AA30325CB3D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1:18:57.894" v="65" actId="478"/>
        <pc:sldMkLst>
          <pc:docMk/>
          <pc:sldMk cId="1245440420" sldId="832"/>
        </pc:sldMkLst>
        <pc:spChg chg="del">
          <ac:chgData name="Zurbrügg Corinne" userId="9bf00a35-daaf-4b5d-a00c-eae22b493c7e" providerId="ADAL" clId="{F896CB6E-1FF8-4F8E-BB38-22186265DB2A}" dt="2026-06-01T10:21:31.063" v="49" actId="478"/>
          <ac:spMkLst>
            <pc:docMk/>
            <pc:sldMk cId="1245440420" sldId="832"/>
            <ac:spMk id="35" creationId="{D04E2AB4-7F64-7879-7DCB-01DCC80C923A}"/>
          </ac:spMkLst>
        </pc:spChg>
        <pc:spChg chg="del">
          <ac:chgData name="Zurbrügg Corinne" userId="9bf00a35-daaf-4b5d-a00c-eae22b493c7e" providerId="ADAL" clId="{F896CB6E-1FF8-4F8E-BB38-22186265DB2A}" dt="2026-06-01T11:18:57.894" v="65" actId="478"/>
          <ac:spMkLst>
            <pc:docMk/>
            <pc:sldMk cId="1245440420" sldId="832"/>
            <ac:spMk id="36" creationId="{6DAE6CF5-0103-7D75-19D1-2EF169202681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1:19:16.503" v="68" actId="478"/>
        <pc:sldMkLst>
          <pc:docMk/>
          <pc:sldMk cId="1445655295" sldId="835"/>
        </pc:sldMkLst>
        <pc:spChg chg="del">
          <ac:chgData name="Zurbrügg Corinne" userId="9bf00a35-daaf-4b5d-a00c-eae22b493c7e" providerId="ADAL" clId="{F896CB6E-1FF8-4F8E-BB38-22186265DB2A}" dt="2026-06-01T11:19:16.503" v="68" actId="478"/>
          <ac:spMkLst>
            <pc:docMk/>
            <pc:sldMk cId="1445655295" sldId="835"/>
            <ac:spMk id="20" creationId="{FDD2303A-36C3-95F0-FCF9-7274BB0C1DBD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44.137" v="52" actId="478"/>
        <pc:sldMkLst>
          <pc:docMk/>
          <pc:sldMk cId="198117903" sldId="839"/>
        </pc:sldMkLst>
        <pc:spChg chg="del">
          <ac:chgData name="Zurbrügg Corinne" userId="9bf00a35-daaf-4b5d-a00c-eae22b493c7e" providerId="ADAL" clId="{F896CB6E-1FF8-4F8E-BB38-22186265DB2A}" dt="2026-06-01T10:21:44.137" v="52" actId="478"/>
          <ac:spMkLst>
            <pc:docMk/>
            <pc:sldMk cId="198117903" sldId="839"/>
            <ac:spMk id="27" creationId="{AFBA4A5C-8646-7243-270B-5EFB1E8D63A9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2:26.488" v="58" actId="478"/>
        <pc:sldMkLst>
          <pc:docMk/>
          <pc:sldMk cId="3690136314" sldId="841"/>
        </pc:sldMkLst>
        <pc:spChg chg="del">
          <ac:chgData name="Zurbrügg Corinne" userId="9bf00a35-daaf-4b5d-a00c-eae22b493c7e" providerId="ADAL" clId="{F896CB6E-1FF8-4F8E-BB38-22186265DB2A}" dt="2026-06-01T10:22:26.488" v="58" actId="478"/>
          <ac:spMkLst>
            <pc:docMk/>
            <pc:sldMk cId="3690136314" sldId="841"/>
            <ac:spMk id="6" creationId="{C09D9103-35CD-9F4D-7268-464FB7B4EA33}"/>
          </ac:spMkLst>
        </pc:spChg>
        <pc:spChg chg="del">
          <ac:chgData name="Zurbrügg Corinne" userId="9bf00a35-daaf-4b5d-a00c-eae22b493c7e" providerId="ADAL" clId="{F896CB6E-1FF8-4F8E-BB38-22186265DB2A}" dt="2026-06-01T10:21:48.842" v="53" actId="478"/>
          <ac:spMkLst>
            <pc:docMk/>
            <pc:sldMk cId="3690136314" sldId="841"/>
            <ac:spMk id="17" creationId="{1958DF15-E109-B59C-ADED-255DC6868D0C}"/>
          </ac:spMkLst>
        </pc:spChg>
      </pc:sldChg>
      <pc:sldChg chg="modNotesTx">
        <pc:chgData name="Zurbrügg Corinne" userId="9bf00a35-daaf-4b5d-a00c-eae22b493c7e" providerId="ADAL" clId="{F896CB6E-1FF8-4F8E-BB38-22186265DB2A}" dt="2026-06-01T12:32:24.645" v="72" actId="6549"/>
        <pc:sldMkLst>
          <pc:docMk/>
          <pc:sldMk cId="1231871881" sldId="844"/>
        </pc:sldMkLst>
      </pc:sldChg>
      <pc:sldChg chg="addSp delSp modSp mod modNotesTx">
        <pc:chgData name="Zurbrügg Corinne" userId="9bf00a35-daaf-4b5d-a00c-eae22b493c7e" providerId="ADAL" clId="{F896CB6E-1FF8-4F8E-BB38-22186265DB2A}" dt="2026-06-01T11:18:47.890" v="64"/>
        <pc:sldMkLst>
          <pc:docMk/>
          <pc:sldMk cId="4223258976" sldId="845"/>
        </pc:sldMkLst>
        <pc:spChg chg="add mod">
          <ac:chgData name="Zurbrügg Corinne" userId="9bf00a35-daaf-4b5d-a00c-eae22b493c7e" providerId="ADAL" clId="{F896CB6E-1FF8-4F8E-BB38-22186265DB2A}" dt="2026-06-01T10:19:29.488" v="43"/>
          <ac:spMkLst>
            <pc:docMk/>
            <pc:sldMk cId="4223258976" sldId="845"/>
            <ac:spMk id="3" creationId="{F6204F56-4D22-5F30-E44D-A368BF9F34EF}"/>
          </ac:spMkLst>
        </pc:spChg>
        <pc:spChg chg="del">
          <ac:chgData name="Zurbrügg Corinne" userId="9bf00a35-daaf-4b5d-a00c-eae22b493c7e" providerId="ADAL" clId="{F896CB6E-1FF8-4F8E-BB38-22186265DB2A}" dt="2026-06-01T11:18:46.436" v="63" actId="478"/>
          <ac:spMkLst>
            <pc:docMk/>
            <pc:sldMk cId="4223258976" sldId="845"/>
            <ac:spMk id="5" creationId="{9AA4646F-56B2-869A-5DA6-CEEAFF276248}"/>
          </ac:spMkLst>
        </pc:spChg>
        <pc:spChg chg="add del mod">
          <ac:chgData name="Zurbrügg Corinne" userId="9bf00a35-daaf-4b5d-a00c-eae22b493c7e" providerId="ADAL" clId="{F896CB6E-1FF8-4F8E-BB38-22186265DB2A}" dt="2026-06-01T10:19:11.874" v="40" actId="478"/>
          <ac:spMkLst>
            <pc:docMk/>
            <pc:sldMk cId="4223258976" sldId="845"/>
            <ac:spMk id="7" creationId="{6882E2FF-5B38-571C-A429-680073110E4B}"/>
          </ac:spMkLst>
        </pc:spChg>
        <pc:spChg chg="add mod">
          <ac:chgData name="Zurbrügg Corinne" userId="9bf00a35-daaf-4b5d-a00c-eae22b493c7e" providerId="ADAL" clId="{F896CB6E-1FF8-4F8E-BB38-22186265DB2A}" dt="2026-06-01T11:18:47.890" v="64"/>
          <ac:spMkLst>
            <pc:docMk/>
            <pc:sldMk cId="4223258976" sldId="845"/>
            <ac:spMk id="8" creationId="{330B30A1-77FC-0DE8-FDCD-98EB5D9D1986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1:19:06.915" v="67"/>
        <pc:sldMkLst>
          <pc:docMk/>
          <pc:sldMk cId="2217817279" sldId="846"/>
        </pc:sldMkLst>
        <pc:spChg chg="add del mod">
          <ac:chgData name="Zurbrügg Corinne" userId="9bf00a35-daaf-4b5d-a00c-eae22b493c7e" providerId="ADAL" clId="{F896CB6E-1FF8-4F8E-BB38-22186265DB2A}" dt="2026-06-01T10:19:05.293" v="39" actId="478"/>
          <ac:spMkLst>
            <pc:docMk/>
            <pc:sldMk cId="2217817279" sldId="846"/>
            <ac:spMk id="3" creationId="{B5BAAD58-FEF4-C624-0568-436FD8515DBD}"/>
          </ac:spMkLst>
        </pc:spChg>
        <pc:spChg chg="add mod">
          <ac:chgData name="Zurbrügg Corinne" userId="9bf00a35-daaf-4b5d-a00c-eae22b493c7e" providerId="ADAL" clId="{F896CB6E-1FF8-4F8E-BB38-22186265DB2A}" dt="2026-06-01T11:19:06.915" v="67"/>
          <ac:spMkLst>
            <pc:docMk/>
            <pc:sldMk cId="2217817279" sldId="846"/>
            <ac:spMk id="5" creationId="{0D89622B-DFFF-4BF5-4A75-CAE27F444C17}"/>
          </ac:spMkLst>
        </pc:spChg>
        <pc:spChg chg="del">
          <ac:chgData name="Zurbrügg Corinne" userId="9bf00a35-daaf-4b5d-a00c-eae22b493c7e" providerId="ADAL" clId="{F896CB6E-1FF8-4F8E-BB38-22186265DB2A}" dt="2026-06-01T11:19:05.230" v="66" actId="478"/>
          <ac:spMkLst>
            <pc:docMk/>
            <pc:sldMk cId="2217817279" sldId="846"/>
            <ac:spMk id="7" creationId="{26E3D7F3-3052-18A4-03BA-3EE5B7D6036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1:19:22.632" v="69"/>
        <pc:sldMkLst>
          <pc:docMk/>
          <pc:sldMk cId="688804607" sldId="847"/>
        </pc:sldMkLst>
        <pc:spChg chg="add mod">
          <ac:chgData name="Zurbrügg Corinne" userId="9bf00a35-daaf-4b5d-a00c-eae22b493c7e" providerId="ADAL" clId="{F896CB6E-1FF8-4F8E-BB38-22186265DB2A}" dt="2026-06-01T11:17:56.435" v="59"/>
          <ac:spMkLst>
            <pc:docMk/>
            <pc:sldMk cId="688804607" sldId="847"/>
            <ac:spMk id="3" creationId="{2C08658E-61FF-8D79-3A99-E962FB68E52E}"/>
          </ac:spMkLst>
        </pc:spChg>
        <pc:spChg chg="del">
          <ac:chgData name="Zurbrügg Corinne" userId="9bf00a35-daaf-4b5d-a00c-eae22b493c7e" providerId="ADAL" clId="{F896CB6E-1FF8-4F8E-BB38-22186265DB2A}" dt="2026-06-01T11:18:05.077" v="60" actId="478"/>
          <ac:spMkLst>
            <pc:docMk/>
            <pc:sldMk cId="688804607" sldId="847"/>
            <ac:spMk id="5" creationId="{05A2FC52-BF64-E6A6-8A03-FB538F861183}"/>
          </ac:spMkLst>
        </pc:spChg>
        <pc:spChg chg="add del mod">
          <ac:chgData name="Zurbrügg Corinne" userId="9bf00a35-daaf-4b5d-a00c-eae22b493c7e" providerId="ADAL" clId="{F896CB6E-1FF8-4F8E-BB38-22186265DB2A}" dt="2026-06-01T10:18:58.554" v="38" actId="478"/>
          <ac:spMkLst>
            <pc:docMk/>
            <pc:sldMk cId="688804607" sldId="847"/>
            <ac:spMk id="7" creationId="{AC3496E6-3E8F-2814-F270-2696F1DE95F3}"/>
          </ac:spMkLst>
        </pc:spChg>
        <pc:spChg chg="add mod">
          <ac:chgData name="Zurbrügg Corinne" userId="9bf00a35-daaf-4b5d-a00c-eae22b493c7e" providerId="ADAL" clId="{F896CB6E-1FF8-4F8E-BB38-22186265DB2A}" dt="2026-06-01T11:19:22.632" v="69"/>
          <ac:spMkLst>
            <pc:docMk/>
            <pc:sldMk cId="688804607" sldId="847"/>
            <ac:spMk id="8" creationId="{10343259-58E6-9B6D-B4A5-B1EE309F348A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1:19:36.351" v="70"/>
        <pc:sldMkLst>
          <pc:docMk/>
          <pc:sldMk cId="3526593987" sldId="848"/>
        </pc:sldMkLst>
        <pc:spChg chg="add mod">
          <ac:chgData name="Zurbrügg Corinne" userId="9bf00a35-daaf-4b5d-a00c-eae22b493c7e" providerId="ADAL" clId="{F896CB6E-1FF8-4F8E-BB38-22186265DB2A}" dt="2026-06-01T11:19:36.351" v="70"/>
          <ac:spMkLst>
            <pc:docMk/>
            <pc:sldMk cId="3526593987" sldId="848"/>
            <ac:spMk id="3" creationId="{CBD1CC78-FE77-9B7F-CB1F-C13335F7D0EE}"/>
          </ac:spMkLst>
        </pc:spChg>
        <pc:spChg chg="del">
          <ac:chgData name="Zurbrügg Corinne" userId="9bf00a35-daaf-4b5d-a00c-eae22b493c7e" providerId="ADAL" clId="{F896CB6E-1FF8-4F8E-BB38-22186265DB2A}" dt="2026-06-01T11:18:26.545" v="61" actId="478"/>
          <ac:spMkLst>
            <pc:docMk/>
            <pc:sldMk cId="3526593987" sldId="848"/>
            <ac:spMk id="5" creationId="{716F446C-22A5-11C9-32CE-73344ADF7E5B}"/>
          </ac:spMkLst>
        </pc:spChg>
        <pc:spChg chg="add del mod">
          <ac:chgData name="Zurbrügg Corinne" userId="9bf00a35-daaf-4b5d-a00c-eae22b493c7e" providerId="ADAL" clId="{F896CB6E-1FF8-4F8E-BB38-22186265DB2A}" dt="2026-06-01T10:18:30.201" v="34" actId="478"/>
          <ac:spMkLst>
            <pc:docMk/>
            <pc:sldMk cId="3526593987" sldId="848"/>
            <ac:spMk id="7" creationId="{4B53D13A-A7A8-5F9D-C6DE-8DCEABFCABC9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23.240" v="48" actId="478"/>
        <pc:sldMkLst>
          <pc:docMk/>
          <pc:sldMk cId="3590840361" sldId="849"/>
        </pc:sldMkLst>
        <pc:spChg chg="del">
          <ac:chgData name="Zurbrügg Corinne" userId="9bf00a35-daaf-4b5d-a00c-eae22b493c7e" providerId="ADAL" clId="{F896CB6E-1FF8-4F8E-BB38-22186265DB2A}" dt="2026-06-01T10:21:23.240" v="48" actId="478"/>
          <ac:spMkLst>
            <pc:docMk/>
            <pc:sldMk cId="3590840361" sldId="849"/>
            <ac:spMk id="19" creationId="{6B3615F8-6BC1-06D2-4A2A-E14568858A8E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38.555" v="51" actId="478"/>
        <pc:sldMkLst>
          <pc:docMk/>
          <pc:sldMk cId="3374016590" sldId="850"/>
        </pc:sldMkLst>
        <pc:spChg chg="del">
          <ac:chgData name="Zurbrügg Corinne" userId="9bf00a35-daaf-4b5d-a00c-eae22b493c7e" providerId="ADAL" clId="{F896CB6E-1FF8-4F8E-BB38-22186265DB2A}" dt="2026-06-01T10:21:38.555" v="51" actId="478"/>
          <ac:spMkLst>
            <pc:docMk/>
            <pc:sldMk cId="3374016590" sldId="850"/>
            <ac:spMk id="25" creationId="{D6D71E3A-FAEC-EB38-899C-906849DD48B9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1:34.780" v="50" actId="478"/>
        <pc:sldMkLst>
          <pc:docMk/>
          <pc:sldMk cId="4030863013" sldId="851"/>
        </pc:sldMkLst>
        <pc:spChg chg="del">
          <ac:chgData name="Zurbrügg Corinne" userId="9bf00a35-daaf-4b5d-a00c-eae22b493c7e" providerId="ADAL" clId="{F896CB6E-1FF8-4F8E-BB38-22186265DB2A}" dt="2026-06-01T10:21:34.780" v="50" actId="478"/>
          <ac:spMkLst>
            <pc:docMk/>
            <pc:sldMk cId="4030863013" sldId="851"/>
            <ac:spMk id="24" creationId="{2457713C-6917-AC4D-F5E6-410DF6A11067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22:22.382" v="57" actId="478"/>
        <pc:sldMkLst>
          <pc:docMk/>
          <pc:sldMk cId="1034235786" sldId="852"/>
        </pc:sldMkLst>
        <pc:spChg chg="del">
          <ac:chgData name="Zurbrügg Corinne" userId="9bf00a35-daaf-4b5d-a00c-eae22b493c7e" providerId="ADAL" clId="{F896CB6E-1FF8-4F8E-BB38-22186265DB2A}" dt="2026-06-01T10:21:55.600" v="54" actId="478"/>
          <ac:spMkLst>
            <pc:docMk/>
            <pc:sldMk cId="1034235786" sldId="852"/>
            <ac:spMk id="4" creationId="{E945C11E-4D4B-1730-2C9F-AC7DE50F8454}"/>
          </ac:spMkLst>
        </pc:spChg>
        <pc:spChg chg="del">
          <ac:chgData name="Zurbrügg Corinne" userId="9bf00a35-daaf-4b5d-a00c-eae22b493c7e" providerId="ADAL" clId="{F896CB6E-1FF8-4F8E-BB38-22186265DB2A}" dt="2026-06-01T10:22:22.382" v="57" actId="478"/>
          <ac:spMkLst>
            <pc:docMk/>
            <pc:sldMk cId="1034235786" sldId="852"/>
            <ac:spMk id="6" creationId="{C09D9103-35CD-9F4D-7268-464FB7B4EA33}"/>
          </ac:spMkLst>
        </pc:spChg>
      </pc:sldChg>
      <pc:sldChg chg="modNotesTx">
        <pc:chgData name="Zurbrügg Corinne" userId="9bf00a35-daaf-4b5d-a00c-eae22b493c7e" providerId="ADAL" clId="{F896CB6E-1FF8-4F8E-BB38-22186265DB2A}" dt="2026-06-01T10:22:00.071" v="55" actId="6549"/>
        <pc:sldMkLst>
          <pc:docMk/>
          <pc:sldMk cId="579618997" sldId="853"/>
        </pc:sldMkLst>
      </pc:sldChg>
      <pc:sldChg chg="modNotesTx">
        <pc:chgData name="Zurbrügg Corinne" userId="9bf00a35-daaf-4b5d-a00c-eae22b493c7e" providerId="ADAL" clId="{F896CB6E-1FF8-4F8E-BB38-22186265DB2A}" dt="2026-05-28T14:54:18.288" v="15" actId="6549"/>
        <pc:sldMkLst>
          <pc:docMk/>
          <pc:sldMk cId="196660607" sldId="854"/>
        </pc:sldMkLst>
      </pc:sldChg>
      <pc:sldChg chg="modNotesTx">
        <pc:chgData name="Zurbrügg Corinne" userId="9bf00a35-daaf-4b5d-a00c-eae22b493c7e" providerId="ADAL" clId="{F896CB6E-1FF8-4F8E-BB38-22186265DB2A}" dt="2026-05-28T14:54:22.701" v="16" actId="6549"/>
        <pc:sldMkLst>
          <pc:docMk/>
          <pc:sldMk cId="1698900454" sldId="855"/>
        </pc:sldMkLst>
      </pc:sldChg>
      <pc:sldChg chg="addSp delSp modSp mod modNotesTx">
        <pc:chgData name="Zurbrügg Corinne" userId="9bf00a35-daaf-4b5d-a00c-eae22b493c7e" providerId="ADAL" clId="{F896CB6E-1FF8-4F8E-BB38-22186265DB2A}" dt="2026-06-01T11:19:44.671" v="71"/>
        <pc:sldMkLst>
          <pc:docMk/>
          <pc:sldMk cId="1842318761" sldId="857"/>
        </pc:sldMkLst>
        <pc:spChg chg="add del mod">
          <ac:chgData name="Zurbrügg Corinne" userId="9bf00a35-daaf-4b5d-a00c-eae22b493c7e" providerId="ADAL" clId="{F896CB6E-1FF8-4F8E-BB38-22186265DB2A}" dt="2026-06-01T10:18:33.059" v="35" actId="478"/>
          <ac:spMkLst>
            <pc:docMk/>
            <pc:sldMk cId="1842318761" sldId="857"/>
            <ac:spMk id="3" creationId="{8CE5F50F-9387-6176-698A-55E4E7E9C092}"/>
          </ac:spMkLst>
        </pc:spChg>
        <pc:spChg chg="add mod">
          <ac:chgData name="Zurbrügg Corinne" userId="9bf00a35-daaf-4b5d-a00c-eae22b493c7e" providerId="ADAL" clId="{F896CB6E-1FF8-4F8E-BB38-22186265DB2A}" dt="2026-06-01T11:19:44.671" v="71"/>
          <ac:spMkLst>
            <pc:docMk/>
            <pc:sldMk cId="1842318761" sldId="857"/>
            <ac:spMk id="4" creationId="{8C7DD2B7-C174-83C3-D6F1-7BE6F6408658}"/>
          </ac:spMkLst>
        </pc:spChg>
        <pc:spChg chg="del">
          <ac:chgData name="Zurbrügg Corinne" userId="9bf00a35-daaf-4b5d-a00c-eae22b493c7e" providerId="ADAL" clId="{F896CB6E-1FF8-4F8E-BB38-22186265DB2A}" dt="2026-06-01T10:22:11.332" v="56" actId="478"/>
          <ac:spMkLst>
            <pc:docMk/>
            <pc:sldMk cId="1842318761" sldId="857"/>
            <ac:spMk id="18" creationId="{DB464DB9-6D80-9AE7-BD73-C5B3639C03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15537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185218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009681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53481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88543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939159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55242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154616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933110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812260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4425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769411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28350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22179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63775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473682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654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780194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06380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AC524-923B-4AB5-B47D-15F41AF6BE98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837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2000" y="6326798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FF25DFE3-7751-AD8A-0ADC-B06C2E9EE5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72400" y="6326798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5D6B4EC4-9399-9FE2-2107-D9A8765E3C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04650" y="6324235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967EBA40-B661-4A44-D38E-27239A17C062}"/>
              </a:ext>
            </a:extLst>
          </p:cNvPr>
          <p:cNvSpPr txBox="1">
            <a:spLocks/>
          </p:cNvSpPr>
          <p:nvPr userDrawn="1"/>
        </p:nvSpPr>
        <p:spPr>
          <a:xfrm>
            <a:off x="8124605" y="6324235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43D2B0-58C7-4711-8976-E7A128C2074B}" type="slidenum">
              <a:rPr lang="de-CH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2909" y="6361474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84784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E8B6382-18F8-8B25-D42E-30AD2BA5D3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43D2B0-58C7-4711-8976-E7A128C2074B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0D834A54-0B35-2F28-5176-5733F22CE9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10" name="Foliennummernplatzhalter 5">
            <a:extLst>
              <a:ext uri="{FF2B5EF4-FFF2-40B4-BE49-F238E27FC236}">
                <a16:creationId xmlns:a16="http://schemas.microsoft.com/office/drawing/2014/main" id="{07E4CF00-A9CB-D9E9-01AB-465FD98D7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56349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7C796B-181D-1D7F-E0F1-AD7D290F3AD2}"/>
              </a:ext>
            </a:extLst>
          </p:cNvPr>
          <p:cNvSpPr txBox="1">
            <a:spLocks/>
          </p:cNvSpPr>
          <p:nvPr userDrawn="1"/>
        </p:nvSpPr>
        <p:spPr>
          <a:xfrm>
            <a:off x="8155350" y="6356349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543D2B0-58C7-4711-8976-E7A128C2074B}" type="slidenum">
              <a:rPr lang="de-CH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60000" y="6361474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A125340-3873-44B1-4022-5F631BAE19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4860000" y="6355032"/>
            <a:ext cx="2880000" cy="360000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EBFC8C-E0ED-E0CB-5BF4-131F41D4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4572000" y="6356349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 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CACC155B-D266-F6BD-D7F6-3E2F80159D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956376" y="6356350"/>
            <a:ext cx="558974" cy="324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3D2B0-58C7-4711-8976-E7A128C2074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32040" y="6355032"/>
            <a:ext cx="288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04F4E16-EB62-B0B7-5312-779EC320C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5032"/>
            <a:ext cx="360000" cy="36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543D2B0-58C7-4711-8976-E7A128C2074B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10.jp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766177-6746-4E98-8AB1-E45C4D4C0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30722"/>
            <a:ext cx="7173416" cy="23876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?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8BC56D1-9DE1-62CA-5266-30D272C39F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5229200"/>
            <a:ext cx="6858000" cy="648072"/>
          </a:xfrm>
        </p:spPr>
        <p:txBody>
          <a:bodyPr>
            <a:normAutofit/>
          </a:bodyPr>
          <a:lstStyle/>
          <a:p>
            <a:r>
              <a:rPr lang="de-CH" dirty="0" err="1"/>
              <a:t>Connaître</a:t>
            </a:r>
            <a:r>
              <a:rPr lang="de-CH" dirty="0"/>
              <a:t> la </a:t>
            </a:r>
            <a:r>
              <a:rPr lang="de-CH" dirty="0" err="1"/>
              <a:t>définition</a:t>
            </a:r>
            <a:r>
              <a:rPr lang="de-CH" dirty="0"/>
              <a:t> de la </a:t>
            </a:r>
            <a:r>
              <a:rPr lang="de-CH" dirty="0" err="1"/>
              <a:t>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31871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C6D1E7D-D6A1-8478-7272-0AFA18C5F7D8}"/>
              </a:ext>
            </a:extLst>
          </p:cNvPr>
          <p:cNvSpPr txBox="1"/>
          <p:nvPr/>
        </p:nvSpPr>
        <p:spPr>
          <a:xfrm>
            <a:off x="755576" y="386104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dirty="0">
                <a:solidFill>
                  <a:schemeClr val="bg1"/>
                </a:solidFill>
              </a:rPr>
              <a:t>Je mehr Arten auf dieser Wiese vorhanden sind, desto grösser ist die Biodiversität der Wiese.</a:t>
            </a:r>
          </a:p>
        </p:txBody>
      </p:sp>
      <p:pic>
        <p:nvPicPr>
          <p:cNvPr id="3" name="Grafik 2" descr="Ein Bild, das Pflanze, Gras, draußen, Blume enthält.&#10;&#10;Automatisch generierte Beschreibung">
            <a:extLst>
              <a:ext uri="{FF2B5EF4-FFF2-40B4-BE49-F238E27FC236}">
                <a16:creationId xmlns:a16="http://schemas.microsoft.com/office/drawing/2014/main" id="{9F2D0EB8-341E-6DF6-BA24-909D5332E9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236341"/>
            <a:ext cx="9289032" cy="9121725"/>
          </a:xfrm>
          <a:prstGeom prst="rect">
            <a:avLst/>
          </a:prstGeom>
        </p:spPr>
      </p:pic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344F297-43F1-223B-0567-1445C8731433}"/>
              </a:ext>
            </a:extLst>
          </p:cNvPr>
          <p:cNvGrpSpPr/>
          <p:nvPr/>
        </p:nvGrpSpPr>
        <p:grpSpPr>
          <a:xfrm>
            <a:off x="78178" y="381000"/>
            <a:ext cx="9144000" cy="6096000"/>
            <a:chOff x="0" y="381000"/>
            <a:chExt cx="9144000" cy="6096000"/>
          </a:xfrm>
        </p:grpSpPr>
        <p:pic>
          <p:nvPicPr>
            <p:cNvPr id="9" name="Grafik 8" descr="Ein Bild, das Menschliches Gesicht, Person, Kunst, Collage enthält.&#10;&#10;KI-generierte Inhalte können fehlerhaft sein.">
              <a:extLst>
                <a:ext uri="{FF2B5EF4-FFF2-40B4-BE49-F238E27FC236}">
                  <a16:creationId xmlns:a16="http://schemas.microsoft.com/office/drawing/2014/main" id="{11E30F62-AE34-E290-DEE4-CFF3DD89C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81000"/>
              <a:ext cx="9144000" cy="6096000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2D97F780-A68C-B181-C7F4-299EC0B4E524}"/>
                </a:ext>
              </a:extLst>
            </p:cNvPr>
            <p:cNvSpPr txBox="1"/>
            <p:nvPr/>
          </p:nvSpPr>
          <p:spPr>
            <a:xfrm>
              <a:off x="82296" y="6213296"/>
              <a:ext cx="1234245" cy="20005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latin typeface="Arial" panose="020B0604020202020204" pitchFamily="34" charset="0"/>
                  <a:cs typeface="Arial" panose="020B0604020202020204" pitchFamily="34" charset="0"/>
                </a:rPr>
                <a:t>Foto: www.pixabay.com</a:t>
              </a:r>
            </a:p>
          </p:txBody>
        </p:sp>
      </p:grpSp>
      <p:sp>
        <p:nvSpPr>
          <p:cNvPr id="26" name="Espace réservé du numéro de diapositive 25">
            <a:extLst>
              <a:ext uri="{FF2B5EF4-FFF2-40B4-BE49-F238E27FC236}">
                <a16:creationId xmlns:a16="http://schemas.microsoft.com/office/drawing/2014/main" id="{C81DE129-22DC-289E-0D8F-64E0A34D79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12</a:t>
            </a:fld>
            <a:endParaRPr lang="de-CH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01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C6D1E7D-D6A1-8478-7272-0AFA18C5F7D8}"/>
              </a:ext>
            </a:extLst>
          </p:cNvPr>
          <p:cNvSpPr txBox="1"/>
          <p:nvPr/>
        </p:nvSpPr>
        <p:spPr>
          <a:xfrm>
            <a:off x="755576" y="386104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dirty="0">
                <a:solidFill>
                  <a:schemeClr val="bg1"/>
                </a:solidFill>
              </a:rPr>
              <a:t>Je mehr Arten auf dieser Wiese vorhanden sind, desto grösser ist die Biodiversität der Wiese.</a:t>
            </a:r>
          </a:p>
        </p:txBody>
      </p:sp>
      <p:pic>
        <p:nvPicPr>
          <p:cNvPr id="5" name="Grafik 4" descr="Ein Bild, das Pflanze, Gras, draußen, Blume enthält.&#10;&#10;Automatisch generierte Beschreibung">
            <a:extLst>
              <a:ext uri="{FF2B5EF4-FFF2-40B4-BE49-F238E27FC236}">
                <a16:creationId xmlns:a16="http://schemas.microsoft.com/office/drawing/2014/main" id="{1865CA8B-2D53-643E-D3BE-4A59876118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236341"/>
            <a:ext cx="9289032" cy="9121725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E30A362-FA79-B58A-6981-AC00E78E0C3B}"/>
              </a:ext>
            </a:extLst>
          </p:cNvPr>
          <p:cNvSpPr txBox="1"/>
          <p:nvPr/>
        </p:nvSpPr>
        <p:spPr>
          <a:xfrm>
            <a:off x="910728" y="4089146"/>
            <a:ext cx="7477696" cy="1938992"/>
          </a:xfrm>
          <a:prstGeom prst="rect">
            <a:avLst/>
          </a:prstGeom>
          <a:solidFill>
            <a:srgbClr val="FBE5D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/>
              <a:t>Plus les différences génétiques au sein des espèces sont importantes, plus la biodiversité est grande.</a:t>
            </a:r>
            <a:endParaRPr lang="de-CH" sz="4000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94D129-6887-B98E-1A88-3C34259D5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Plus les différences génétiques au sein des espèces sont importantes, plus la biodiversité est grande.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10E7EDB-3EE0-A360-9B03-B00BB2570E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Plus les différences génétiques au sein des espèces sont importantes, plus la biodiversité est grande.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39C54E7-ED05-E4F2-AEEF-85B37D23A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Plus les différences génétiques au sein des espèces sont importantes, plus la biodiversité est grande.</a:t>
            </a:r>
          </a:p>
        </p:txBody>
      </p:sp>
      <p:sp>
        <p:nvSpPr>
          <p:cNvPr id="22" name="Espace réservé du numéro de diapositive 21">
            <a:extLst>
              <a:ext uri="{FF2B5EF4-FFF2-40B4-BE49-F238E27FC236}">
                <a16:creationId xmlns:a16="http://schemas.microsoft.com/office/drawing/2014/main" id="{E4978CEB-88EB-48F3-5A68-221740834A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13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45655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pic>
        <p:nvPicPr>
          <p:cNvPr id="6" name="Picture 2" descr="C:\Users\Win7\Desktop\Jole\Fotos\2022\Jan-Mai\IMG_20220520_095226.jpg">
            <a:extLst>
              <a:ext uri="{FF2B5EF4-FFF2-40B4-BE49-F238E27FC236}">
                <a16:creationId xmlns:a16="http://schemas.microsoft.com/office/drawing/2014/main" id="{A74CA39B-D191-85AE-984C-E0A1BD0F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660981"/>
            <a:ext cx="4086023" cy="4086023"/>
          </a:xfrm>
          <a:prstGeom prst="rect">
            <a:avLst/>
          </a:prstGeom>
          <a:noFill/>
        </p:spPr>
      </p:pic>
      <p:sp>
        <p:nvSpPr>
          <p:cNvPr id="4" name="Denkblase: wolkenförmig 3">
            <a:extLst>
              <a:ext uri="{FF2B5EF4-FFF2-40B4-BE49-F238E27FC236}">
                <a16:creationId xmlns:a16="http://schemas.microsoft.com/office/drawing/2014/main" id="{CD69F67A-08D6-E33F-A397-03A508F556CD}"/>
              </a:ext>
            </a:extLst>
          </p:cNvPr>
          <p:cNvSpPr/>
          <p:nvPr/>
        </p:nvSpPr>
        <p:spPr>
          <a:xfrm>
            <a:off x="4429327" y="692696"/>
            <a:ext cx="4248472" cy="2664256"/>
          </a:xfrm>
          <a:prstGeom prst="cloudCallout">
            <a:avLst>
              <a:gd name="adj1" fmla="val -61198"/>
              <a:gd name="adj2" fmla="val 2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milieux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gènes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10343259-58E6-9B6D-B4A5-B1EE309F3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888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09D9103-35CD-9F4D-7268-464FB7B4EA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5350" y="6356350"/>
            <a:ext cx="360000" cy="360000"/>
          </a:xfrm>
        </p:spPr>
        <p:txBody>
          <a:bodyPr/>
          <a:lstStyle/>
          <a:p>
            <a:fld id="{8543D2B0-58C7-4711-8976-E7A128C2074B}" type="slidenum">
              <a:rPr lang="de-CH" smtClean="0"/>
              <a:t>15</a:t>
            </a:fld>
            <a:endParaRPr lang="de-CH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7EF9F7D-1ECF-CF89-E2CF-272C624371D4}"/>
              </a:ext>
            </a:extLst>
          </p:cNvPr>
          <p:cNvGrpSpPr/>
          <p:nvPr/>
        </p:nvGrpSpPr>
        <p:grpSpPr>
          <a:xfrm>
            <a:off x="-1693323" y="1"/>
            <a:ext cx="10837323" cy="6858000"/>
            <a:chOff x="-1693323" y="1"/>
            <a:chExt cx="10837323" cy="6858000"/>
          </a:xfrm>
        </p:grpSpPr>
        <p:pic>
          <p:nvPicPr>
            <p:cNvPr id="13" name="Grafik 12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F509D615-EAB4-5417-2132-E80E3E8287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93323" y="1"/>
              <a:ext cx="10837323" cy="6858000"/>
            </a:xfrm>
            <a:prstGeom prst="rect">
              <a:avLst/>
            </a:prstGeom>
          </p:spPr>
        </p:pic>
        <p:pic>
          <p:nvPicPr>
            <p:cNvPr id="3" name="Grafik 2" descr="Ein Bild, das Insekt enthält.&#10;&#10;Automatisch generierte Beschreibung">
              <a:extLst>
                <a:ext uri="{FF2B5EF4-FFF2-40B4-BE49-F238E27FC236}">
                  <a16:creationId xmlns:a16="http://schemas.microsoft.com/office/drawing/2014/main" id="{F088873A-DC8D-F357-2AC4-4EA32169F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05713" y="141650"/>
              <a:ext cx="2975045" cy="4382740"/>
            </a:xfrm>
            <a:prstGeom prst="rect">
              <a:avLst/>
            </a:prstGeom>
          </p:spPr>
        </p:pic>
        <p:sp>
          <p:nvSpPr>
            <p:cNvPr id="20" name="Textfeld 19">
              <a:extLst>
                <a:ext uri="{FF2B5EF4-FFF2-40B4-BE49-F238E27FC236}">
                  <a16:creationId xmlns:a16="http://schemas.microsoft.com/office/drawing/2014/main" id="{6B2C6736-D7CE-8630-6B6A-36CF6F5DA50C}"/>
                </a:ext>
              </a:extLst>
            </p:cNvPr>
            <p:cNvSpPr txBox="1"/>
            <p:nvPr/>
          </p:nvSpPr>
          <p:spPr>
            <a:xfrm>
              <a:off x="7989832" y="6516295"/>
              <a:ext cx="979893" cy="200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Fotos: ©  G. </a:t>
              </a:r>
              <a:r>
                <a:rPr lang="de-CH" sz="7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179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C516EA2-3847-8304-E84C-B1E2FED8B463}"/>
              </a:ext>
            </a:extLst>
          </p:cNvPr>
          <p:cNvGrpSpPr/>
          <p:nvPr/>
        </p:nvGrpSpPr>
        <p:grpSpPr>
          <a:xfrm>
            <a:off x="-1693323" y="1"/>
            <a:ext cx="10837323" cy="6858000"/>
            <a:chOff x="-1693323" y="1"/>
            <a:chExt cx="10837323" cy="6858000"/>
          </a:xfrm>
        </p:grpSpPr>
        <p:pic>
          <p:nvPicPr>
            <p:cNvPr id="8" name="Grafik 7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32E0CB69-C0C0-B452-E6DA-63F8CF714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93323" y="1"/>
              <a:ext cx="10837323" cy="6858000"/>
            </a:xfrm>
            <a:prstGeom prst="rect">
              <a:avLst/>
            </a:prstGeom>
          </p:spPr>
        </p:pic>
        <p:pic>
          <p:nvPicPr>
            <p:cNvPr id="9" name="Grafik 8" descr="Ein Bild, das Insekt enthält.&#10;&#10;Automatisch generierte Beschreibung">
              <a:extLst>
                <a:ext uri="{FF2B5EF4-FFF2-40B4-BE49-F238E27FC236}">
                  <a16:creationId xmlns:a16="http://schemas.microsoft.com/office/drawing/2014/main" id="{6356DA6D-C463-17E5-F3DF-E4315B2E87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05713" y="141650"/>
              <a:ext cx="2975045" cy="4382740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61DD393F-FE07-5DD3-64B8-22205DF6FAEB}"/>
                </a:ext>
              </a:extLst>
            </p:cNvPr>
            <p:cNvSpPr txBox="1"/>
            <p:nvPr/>
          </p:nvSpPr>
          <p:spPr>
            <a:xfrm>
              <a:off x="7989832" y="6516295"/>
              <a:ext cx="979893" cy="200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Fotos: ©  G. </a:t>
              </a:r>
              <a:r>
                <a:rPr lang="de-CH" sz="7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00892AE0-D3E8-25A1-33FA-18B027B04D35}"/>
              </a:ext>
            </a:extLst>
          </p:cNvPr>
          <p:cNvSpPr txBox="1"/>
          <p:nvPr/>
        </p:nvSpPr>
        <p:spPr>
          <a:xfrm>
            <a:off x="537115" y="4684335"/>
            <a:ext cx="7536560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b="1" dirty="0"/>
              <a:t>Fonction</a:t>
            </a:r>
            <a:r>
              <a:rPr lang="fr-FR" sz="4000" dirty="0"/>
              <a:t> de la grande pimprenelle : nourriture pour les chenilles</a:t>
            </a:r>
          </a:p>
        </p:txBody>
      </p:sp>
    </p:spTree>
    <p:extLst>
      <p:ext uri="{BB962C8B-B14F-4D97-AF65-F5344CB8AC3E}">
        <p14:creationId xmlns:p14="http://schemas.microsoft.com/office/powerpoint/2010/main" val="3690136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27448B7-04CE-FD56-8B2A-54D5261030E5}"/>
              </a:ext>
            </a:extLst>
          </p:cNvPr>
          <p:cNvGrpSpPr/>
          <p:nvPr/>
        </p:nvGrpSpPr>
        <p:grpSpPr>
          <a:xfrm>
            <a:off x="-1693323" y="1"/>
            <a:ext cx="10837323" cy="6858000"/>
            <a:chOff x="-1693323" y="1"/>
            <a:chExt cx="10837323" cy="6858000"/>
          </a:xfrm>
        </p:grpSpPr>
        <p:pic>
          <p:nvPicPr>
            <p:cNvPr id="8" name="Grafik 7" descr="Ein Bild, das Gras, draußen, Himmel, Feld enthält.&#10;&#10;Automatisch generierte Beschreibung">
              <a:extLst>
                <a:ext uri="{FF2B5EF4-FFF2-40B4-BE49-F238E27FC236}">
                  <a16:creationId xmlns:a16="http://schemas.microsoft.com/office/drawing/2014/main" id="{C950F3C2-D376-ADC6-8007-72A7517A1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693323" y="1"/>
              <a:ext cx="10837323" cy="6858000"/>
            </a:xfrm>
            <a:prstGeom prst="rect">
              <a:avLst/>
            </a:prstGeom>
          </p:spPr>
        </p:pic>
        <p:pic>
          <p:nvPicPr>
            <p:cNvPr id="9" name="Grafik 8" descr="Ein Bild, das Insekt enthält.&#10;&#10;Automatisch generierte Beschreibung">
              <a:extLst>
                <a:ext uri="{FF2B5EF4-FFF2-40B4-BE49-F238E27FC236}">
                  <a16:creationId xmlns:a16="http://schemas.microsoft.com/office/drawing/2014/main" id="{11AAC37B-56E4-30FE-FCB2-85E2E52D91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05713" y="141650"/>
              <a:ext cx="2975045" cy="4382740"/>
            </a:xfrm>
            <a:prstGeom prst="rect">
              <a:avLst/>
            </a:prstGeom>
          </p:spPr>
        </p:pic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25DD4D46-8D83-C044-5F7C-3ED8DD834C7C}"/>
                </a:ext>
              </a:extLst>
            </p:cNvPr>
            <p:cNvSpPr txBox="1"/>
            <p:nvPr/>
          </p:nvSpPr>
          <p:spPr>
            <a:xfrm>
              <a:off x="7989832" y="6516295"/>
              <a:ext cx="979893" cy="2000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Fotos: ©  G. </a:t>
              </a:r>
              <a:r>
                <a:rPr lang="de-CH" sz="700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Dušej</a:t>
              </a:r>
              <a:endParaRPr lang="de-CH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00892AE0-D3E8-25A1-33FA-18B027B04D35}"/>
              </a:ext>
            </a:extLst>
          </p:cNvPr>
          <p:cNvSpPr txBox="1"/>
          <p:nvPr/>
        </p:nvSpPr>
        <p:spPr>
          <a:xfrm>
            <a:off x="730564" y="4983309"/>
            <a:ext cx="7791136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4000" b="1" dirty="0"/>
              <a:t>Processus :</a:t>
            </a:r>
            <a:r>
              <a:rPr lang="de-CH" sz="4000" dirty="0"/>
              <a:t> </a:t>
            </a:r>
            <a:r>
              <a:rPr lang="de-CH" sz="4000" dirty="0" err="1"/>
              <a:t>reproduction</a:t>
            </a:r>
            <a:r>
              <a:rPr lang="de-CH" sz="4000" dirty="0"/>
              <a:t> du </a:t>
            </a:r>
            <a:r>
              <a:rPr lang="de-CH" sz="4000" dirty="0" err="1"/>
              <a:t>papillon</a:t>
            </a:r>
            <a:endParaRPr lang="de-CH" sz="4000" dirty="0"/>
          </a:p>
        </p:txBody>
      </p:sp>
    </p:spTree>
    <p:extLst>
      <p:ext uri="{BB962C8B-B14F-4D97-AF65-F5344CB8AC3E}">
        <p14:creationId xmlns:p14="http://schemas.microsoft.com/office/powerpoint/2010/main" val="10342357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54997DE-DB53-218B-A436-F61A5E8D3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D779FA-9FA8-3336-3CEB-CD905579B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B77C0FE-4E2A-CFD4-FA58-5DDE17E84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0F9182-24CB-0AA2-FE9F-3543DBD4F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18</a:t>
            </a:fld>
            <a:endParaRPr lang="de-CH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3B8BE14A-D164-FBBD-4A5E-92C56451CB72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4027144" y="2459769"/>
            <a:chExt cx="4852419" cy="3240000"/>
          </a:xfrm>
        </p:grpSpPr>
        <p:pic>
          <p:nvPicPr>
            <p:cNvPr id="8" name="Grafik 7" descr="Ein Bild, das drinnen, Blume, Pflanze enthält.&#10;&#10;Automatisch generierte Beschreibung">
              <a:extLst>
                <a:ext uri="{FF2B5EF4-FFF2-40B4-BE49-F238E27FC236}">
                  <a16:creationId xmlns:a16="http://schemas.microsoft.com/office/drawing/2014/main" id="{068BF6EE-F55C-C9D5-6199-8071BD7D6C9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27144" y="2459769"/>
              <a:ext cx="4852419" cy="3240000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C59E7FD0-F903-9856-BEC3-F8404E8052D6}"/>
                </a:ext>
              </a:extLst>
            </p:cNvPr>
            <p:cNvSpPr txBox="1"/>
            <p:nvPr/>
          </p:nvSpPr>
          <p:spPr>
            <a:xfrm>
              <a:off x="4116355" y="5542170"/>
              <a:ext cx="654973" cy="9451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de-CH" sz="7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Foto: www.pixabay.com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9618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54997DE-DB53-218B-A436-F61A5E8D3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D779FA-9FA8-3336-3CEB-CD905579B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B77C0FE-4E2A-CFD4-FA58-5DDE17E84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0F9182-24CB-0AA2-FE9F-3543DBD4F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19</a:t>
            </a:fld>
            <a:endParaRPr lang="de-CH" dirty="0"/>
          </a:p>
        </p:txBody>
      </p:sp>
      <p:pic>
        <p:nvPicPr>
          <p:cNvPr id="8" name="Grafik 7" descr="Ein Bild, das drinnen, Blume, Pflanze enthält.&#10;&#10;Automatisch generierte Beschreibung">
            <a:extLst>
              <a:ext uri="{FF2B5EF4-FFF2-40B4-BE49-F238E27FC236}">
                <a16:creationId xmlns:a16="http://schemas.microsoft.com/office/drawing/2014/main" id="{068BF6EE-F55C-C9D5-6199-8071BD7D6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6DBF33BD-B7A6-A770-101A-56906CB5449F}"/>
              </a:ext>
            </a:extLst>
          </p:cNvPr>
          <p:cNvSpPr txBox="1"/>
          <p:nvPr/>
        </p:nvSpPr>
        <p:spPr>
          <a:xfrm>
            <a:off x="493054" y="4313724"/>
            <a:ext cx="7359087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b="1" dirty="0"/>
              <a:t>Fonction</a:t>
            </a:r>
            <a:r>
              <a:rPr lang="fr-FR" sz="4000" dirty="0"/>
              <a:t> des insectes : pollinisation des plantes cultivées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9C8DD675-2D44-FBAC-DC9C-333D51638818}"/>
              </a:ext>
            </a:extLst>
          </p:cNvPr>
          <p:cNvSpPr txBox="1"/>
          <p:nvPr/>
        </p:nvSpPr>
        <p:spPr>
          <a:xfrm>
            <a:off x="168111" y="6524415"/>
            <a:ext cx="1234245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www.pixabay.com</a:t>
            </a:r>
          </a:p>
        </p:txBody>
      </p:sp>
    </p:spTree>
    <p:extLst>
      <p:ext uri="{BB962C8B-B14F-4D97-AF65-F5344CB8AC3E}">
        <p14:creationId xmlns:p14="http://schemas.microsoft.com/office/powerpoint/2010/main" val="196660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54997DE-DB53-218B-A436-F61A5E8D3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 </a:t>
            </a:r>
            <a:endParaRPr lang="de-CH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0D779FA-9FA8-3336-3CEB-CD905579B2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DB77C0FE-4E2A-CFD4-FA58-5DDE17E84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0F9182-24CB-0AA2-FE9F-3543DBD4FF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20</a:t>
            </a:fld>
            <a:endParaRPr lang="de-CH" dirty="0"/>
          </a:p>
        </p:txBody>
      </p:sp>
      <p:pic>
        <p:nvPicPr>
          <p:cNvPr id="8" name="Grafik 7" descr="Ein Bild, das drinnen, Blume, Pflanze enthält.&#10;&#10;Automatisch generierte Beschreibung">
            <a:extLst>
              <a:ext uri="{FF2B5EF4-FFF2-40B4-BE49-F238E27FC236}">
                <a16:creationId xmlns:a16="http://schemas.microsoft.com/office/drawing/2014/main" id="{068BF6EE-F55C-C9D5-6199-8071BD7D6C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A4BCFAE4-3CA2-090E-0DF3-C958F7AFFE91}"/>
              </a:ext>
            </a:extLst>
          </p:cNvPr>
          <p:cNvSpPr txBox="1"/>
          <p:nvPr/>
        </p:nvSpPr>
        <p:spPr>
          <a:xfrm>
            <a:off x="339038" y="4558381"/>
            <a:ext cx="7431096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b="1" dirty="0"/>
              <a:t>Processus :</a:t>
            </a:r>
            <a:r>
              <a:rPr lang="fr-FR" sz="4000" dirty="0"/>
              <a:t> approvisionnement alimentaire pour les êtres humains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E7EEE21-891A-80CF-1030-E64A178AE869}"/>
              </a:ext>
            </a:extLst>
          </p:cNvPr>
          <p:cNvSpPr txBox="1"/>
          <p:nvPr/>
        </p:nvSpPr>
        <p:spPr>
          <a:xfrm>
            <a:off x="168111" y="6524415"/>
            <a:ext cx="1234245" cy="20005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Foto: www.pixabay.com</a:t>
            </a:r>
          </a:p>
        </p:txBody>
      </p:sp>
    </p:spTree>
    <p:extLst>
      <p:ext uri="{BB962C8B-B14F-4D97-AF65-F5344CB8AC3E}">
        <p14:creationId xmlns:p14="http://schemas.microsoft.com/office/powerpoint/2010/main" val="16989004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BE3B6AF-EC76-F637-7C44-8392C6AD02BA}"/>
              </a:ext>
            </a:extLst>
          </p:cNvPr>
          <p:cNvSpPr txBox="1"/>
          <p:nvPr/>
        </p:nvSpPr>
        <p:spPr>
          <a:xfrm>
            <a:off x="4211961" y="5955111"/>
            <a:ext cx="1080120" cy="2000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CH" sz="700" dirty="0">
                <a:latin typeface="Arial" panose="020B0604020202020204" pitchFamily="34" charset="0"/>
                <a:cs typeface="Arial" panose="020B0604020202020204" pitchFamily="34" charset="0"/>
              </a:rPr>
              <a:t>Grafik: www.wwf.at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631D9CE-D990-8BF2-419E-E2483EBAC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079653"/>
            <a:ext cx="5364772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AC355CA8-44F7-35F9-8C1A-E75FDB6908D1}"/>
              </a:ext>
            </a:extLst>
          </p:cNvPr>
          <p:cNvSpPr txBox="1"/>
          <p:nvPr/>
        </p:nvSpPr>
        <p:spPr>
          <a:xfrm>
            <a:off x="5104203" y="5841403"/>
            <a:ext cx="1341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Source: </a:t>
            </a:r>
            <a:r>
              <a:rPr lang="fr-FR" dirty="0" err="1"/>
              <a:t>wwf</a:t>
            </a:r>
            <a:endParaRPr lang="fr-FR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7F8E07E-EFA0-CD4E-855E-8DEA31A0CFA7}"/>
              </a:ext>
            </a:extLst>
          </p:cNvPr>
          <p:cNvSpPr txBox="1"/>
          <p:nvPr/>
        </p:nvSpPr>
        <p:spPr>
          <a:xfrm>
            <a:off x="5850749" y="1377286"/>
            <a:ext cx="2944751" cy="35394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3200" b="1" dirty="0"/>
              <a:t>Processus :</a:t>
            </a:r>
            <a:r>
              <a:rPr lang="fr-FR" sz="3200" dirty="0"/>
              <a:t> fourniture de nombreux services écosystémiques pour les êtres humains</a:t>
            </a:r>
            <a:r>
              <a:rPr lang="de-CH" sz="3200" dirty="0"/>
              <a:t>.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8C7DD2B7-C174-83C3-D6F1-7BE6F6408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42318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>
            <a:normAutofit/>
          </a:bodyPr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pic>
        <p:nvPicPr>
          <p:cNvPr id="6" name="Picture 2" descr="C:\Users\Win7\Desktop\Jole\Fotos\2022\Jan-Mai\IMG_20220520_095226.jpg">
            <a:extLst>
              <a:ext uri="{FF2B5EF4-FFF2-40B4-BE49-F238E27FC236}">
                <a16:creationId xmlns:a16="http://schemas.microsoft.com/office/drawing/2014/main" id="{A74CA39B-D191-85AE-984C-E0A1BD0F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660981"/>
            <a:ext cx="4086023" cy="4086023"/>
          </a:xfrm>
          <a:prstGeom prst="rect">
            <a:avLst/>
          </a:prstGeom>
          <a:noFill/>
        </p:spPr>
      </p:pic>
      <p:sp>
        <p:nvSpPr>
          <p:cNvPr id="4" name="Denkblase: wolkenförmig 3">
            <a:extLst>
              <a:ext uri="{FF2B5EF4-FFF2-40B4-BE49-F238E27FC236}">
                <a16:creationId xmlns:a16="http://schemas.microsoft.com/office/drawing/2014/main" id="{CD69F67A-08D6-E33F-A397-03A508F556CD}"/>
              </a:ext>
            </a:extLst>
          </p:cNvPr>
          <p:cNvSpPr/>
          <p:nvPr/>
        </p:nvSpPr>
        <p:spPr>
          <a:xfrm>
            <a:off x="4429327" y="836672"/>
            <a:ext cx="3527049" cy="2520280"/>
          </a:xfrm>
          <a:prstGeom prst="cloudCallout">
            <a:avLst>
              <a:gd name="adj1" fmla="val -61198"/>
              <a:gd name="adj2" fmla="val 2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sz="3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vie</a:t>
            </a:r>
            <a:endParaRPr lang="de-CH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09388BDC-9149-02DA-3CC1-892E9062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69043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pic>
        <p:nvPicPr>
          <p:cNvPr id="6" name="Picture 2" descr="C:\Users\Win7\Desktop\Jole\Fotos\2022\Jan-Mai\IMG_20220520_095226.jpg">
            <a:extLst>
              <a:ext uri="{FF2B5EF4-FFF2-40B4-BE49-F238E27FC236}">
                <a16:creationId xmlns:a16="http://schemas.microsoft.com/office/drawing/2014/main" id="{A74CA39B-D191-85AE-984C-E0A1BD0F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660981"/>
            <a:ext cx="4086023" cy="4086023"/>
          </a:xfrm>
          <a:prstGeom prst="rect">
            <a:avLst/>
          </a:prstGeom>
          <a:noFill/>
        </p:spPr>
      </p:pic>
      <p:sp>
        <p:nvSpPr>
          <p:cNvPr id="4" name="Denkblase: wolkenförmig 3">
            <a:extLst>
              <a:ext uri="{FF2B5EF4-FFF2-40B4-BE49-F238E27FC236}">
                <a16:creationId xmlns:a16="http://schemas.microsoft.com/office/drawing/2014/main" id="{CD69F67A-08D6-E33F-A397-03A508F556CD}"/>
              </a:ext>
            </a:extLst>
          </p:cNvPr>
          <p:cNvSpPr/>
          <p:nvPr/>
        </p:nvSpPr>
        <p:spPr>
          <a:xfrm>
            <a:off x="4429326" y="692696"/>
            <a:ext cx="4463153" cy="2880320"/>
          </a:xfrm>
          <a:prstGeom prst="cloudCallout">
            <a:avLst>
              <a:gd name="adj1" fmla="val -62970"/>
              <a:gd name="adj2" fmla="val 2441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milieux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gènes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fonctionelle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fonctions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des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processsus</a:t>
            </a:r>
            <a:endParaRPr lang="de-CH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BD1CC78-FE77-9B7F-CB1F-C13335F7D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265939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A30AECEF-2708-D9A9-CFFA-2A586DB174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 descr="Ein Bild, das draußen, Gras, Pflanze, Blume enthält.&#10;&#10;Automatisch generierte Beschreibung">
            <a:extLst>
              <a:ext uri="{FF2B5EF4-FFF2-40B4-BE49-F238E27FC236}">
                <a16:creationId xmlns:a16="http://schemas.microsoft.com/office/drawing/2014/main" id="{AF84AEBC-23EB-A294-70A7-42EE55FAE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6000"/>
            <a:ext cx="9144000" cy="9144000"/>
          </a:xfrm>
          <a:prstGeom prst="rect">
            <a:avLst/>
          </a:prstGeom>
        </p:spPr>
      </p:pic>
      <p:sp>
        <p:nvSpPr>
          <p:cNvPr id="18" name="Espace réservé du numéro de diapositive 17">
            <a:extLst>
              <a:ext uri="{FF2B5EF4-FFF2-40B4-BE49-F238E27FC236}">
                <a16:creationId xmlns:a16="http://schemas.microsoft.com/office/drawing/2014/main" id="{DB243E8C-3E63-ABFB-0FC0-2291366D4B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4663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 descr="Ein Bild, das draußen, Gras, Pflanze, Blume enthält.&#10;&#10;Automatisch generierte Beschreibung">
            <a:extLst>
              <a:ext uri="{FF2B5EF4-FFF2-40B4-BE49-F238E27FC236}">
                <a16:creationId xmlns:a16="http://schemas.microsoft.com/office/drawing/2014/main" id="{AF84AEBC-23EB-A294-70A7-42EE55FAE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6000"/>
            <a:ext cx="9144000" cy="9144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C6D1E7D-D6A1-8478-7272-0AFA18C5F7D8}"/>
              </a:ext>
            </a:extLst>
          </p:cNvPr>
          <p:cNvSpPr txBox="1"/>
          <p:nvPr/>
        </p:nvSpPr>
        <p:spPr>
          <a:xfrm>
            <a:off x="899592" y="4636008"/>
            <a:ext cx="5904656" cy="132343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CH" sz="4000" dirty="0"/>
              <a:t>Plus il y a </a:t>
            </a:r>
            <a:r>
              <a:rPr lang="de-CH" sz="4000" dirty="0" err="1"/>
              <a:t>d’espèces</a:t>
            </a:r>
            <a:r>
              <a:rPr lang="de-CH" sz="4000" dirty="0"/>
              <a:t>, plus la </a:t>
            </a:r>
            <a:r>
              <a:rPr lang="de-CH" sz="4000" dirty="0" err="1"/>
              <a:t>biodiversité</a:t>
            </a:r>
            <a:r>
              <a:rPr lang="de-CH" sz="4000" dirty="0"/>
              <a:t> </a:t>
            </a:r>
            <a:r>
              <a:rPr lang="de-CH" sz="4000" dirty="0" err="1"/>
              <a:t>est</a:t>
            </a:r>
            <a:r>
              <a:rPr lang="de-CH" sz="4000" dirty="0"/>
              <a:t> </a:t>
            </a:r>
            <a:r>
              <a:rPr lang="de-CH" sz="4000" dirty="0" err="1"/>
              <a:t>grande</a:t>
            </a:r>
            <a:r>
              <a:rPr lang="de-CH" sz="4000" dirty="0"/>
              <a:t>.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D52B7FFA-142C-8F00-09FC-C6A0A92683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5668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pic>
        <p:nvPicPr>
          <p:cNvPr id="6" name="Picture 2" descr="C:\Users\Win7\Desktop\Jole\Fotos\2022\Jan-Mai\IMG_20220520_095226.jpg">
            <a:extLst>
              <a:ext uri="{FF2B5EF4-FFF2-40B4-BE49-F238E27FC236}">
                <a16:creationId xmlns:a16="http://schemas.microsoft.com/office/drawing/2014/main" id="{A74CA39B-D191-85AE-984C-E0A1BD0F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660981"/>
            <a:ext cx="4086023" cy="4086023"/>
          </a:xfrm>
          <a:prstGeom prst="rect">
            <a:avLst/>
          </a:prstGeom>
          <a:noFill/>
        </p:spPr>
      </p:pic>
      <p:sp>
        <p:nvSpPr>
          <p:cNvPr id="4" name="Denkblase: wolkenförmig 3">
            <a:extLst>
              <a:ext uri="{FF2B5EF4-FFF2-40B4-BE49-F238E27FC236}">
                <a16:creationId xmlns:a16="http://schemas.microsoft.com/office/drawing/2014/main" id="{CD69F67A-08D6-E33F-A397-03A508F556CD}"/>
              </a:ext>
            </a:extLst>
          </p:cNvPr>
          <p:cNvSpPr/>
          <p:nvPr/>
        </p:nvSpPr>
        <p:spPr>
          <a:xfrm>
            <a:off x="4429327" y="692696"/>
            <a:ext cx="4248472" cy="2664256"/>
          </a:xfrm>
          <a:prstGeom prst="cloudCallout">
            <a:avLst>
              <a:gd name="adj1" fmla="val -61198"/>
              <a:gd name="adj2" fmla="val 2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330B30A1-77FC-0DE8-FDCD-98EB5D9D1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23258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 descr="Ein Bild, das draußen, Gras, Pflanze, Blume enthält.&#10;&#10;Automatisch generierte Beschreibung">
            <a:extLst>
              <a:ext uri="{FF2B5EF4-FFF2-40B4-BE49-F238E27FC236}">
                <a16:creationId xmlns:a16="http://schemas.microsoft.com/office/drawing/2014/main" id="{AF84AEBC-23EB-A294-70A7-42EE55FAE9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286000"/>
            <a:ext cx="9144000" cy="9144000"/>
          </a:xfrm>
          <a:prstGeom prst="rect">
            <a:avLst/>
          </a:prstGeom>
        </p:spPr>
      </p:pic>
      <p:sp>
        <p:nvSpPr>
          <p:cNvPr id="20" name="Espace réservé du numéro de diapositive 19">
            <a:extLst>
              <a:ext uri="{FF2B5EF4-FFF2-40B4-BE49-F238E27FC236}">
                <a16:creationId xmlns:a16="http://schemas.microsoft.com/office/drawing/2014/main" id="{DA370F32-F771-D162-678C-F64645EFB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590840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C6D1E7D-D6A1-8478-7272-0AFA18C5F7D8}"/>
              </a:ext>
            </a:extLst>
          </p:cNvPr>
          <p:cNvSpPr txBox="1"/>
          <p:nvPr/>
        </p:nvSpPr>
        <p:spPr>
          <a:xfrm>
            <a:off x="755576" y="386104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dirty="0">
                <a:solidFill>
                  <a:schemeClr val="bg1"/>
                </a:solidFill>
              </a:rPr>
              <a:t>Je mehr Arten auf dieser Wiese vorhanden sind, desto grösser ist die Biodiversität der Wiese.</a:t>
            </a:r>
          </a:p>
        </p:txBody>
      </p:sp>
      <p:pic>
        <p:nvPicPr>
          <p:cNvPr id="4" name="Grafik 3" descr="Ein Bild, das draußen, Pflanze, Himmel, Baum enthält.&#10;&#10;Automatisch generierte Beschreibung">
            <a:extLst>
              <a:ext uri="{FF2B5EF4-FFF2-40B4-BE49-F238E27FC236}">
                <a16:creationId xmlns:a16="http://schemas.microsoft.com/office/drawing/2014/main" id="{A441B17A-02F6-CCD2-BFE1-6FC0D4C329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0285574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440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4C6D1E7D-D6A1-8478-7272-0AFA18C5F7D8}"/>
              </a:ext>
            </a:extLst>
          </p:cNvPr>
          <p:cNvSpPr txBox="1"/>
          <p:nvPr/>
        </p:nvSpPr>
        <p:spPr>
          <a:xfrm>
            <a:off x="755576" y="3861048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4000" dirty="0">
                <a:solidFill>
                  <a:schemeClr val="bg1"/>
                </a:solidFill>
              </a:rPr>
              <a:t>Je mehr Arten auf dieser Wiese vorhanden sind, desto grösser ist die Biodiversität der Wiese.</a:t>
            </a:r>
          </a:p>
        </p:txBody>
      </p:sp>
      <p:pic>
        <p:nvPicPr>
          <p:cNvPr id="4" name="Grafik 3" descr="Ein Bild, das draußen, Pflanze, Himmel, Baum enthält.&#10;&#10;Automatisch generierte Beschreibung">
            <a:extLst>
              <a:ext uri="{FF2B5EF4-FFF2-40B4-BE49-F238E27FC236}">
                <a16:creationId xmlns:a16="http://schemas.microsoft.com/office/drawing/2014/main" id="{A441B17A-02F6-CCD2-BFE1-6FC0D4C329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0285574" cy="6885384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5839647-FFE4-F840-0593-299FF5C7F495}"/>
              </a:ext>
            </a:extLst>
          </p:cNvPr>
          <p:cNvSpPr txBox="1"/>
          <p:nvPr/>
        </p:nvSpPr>
        <p:spPr>
          <a:xfrm>
            <a:off x="1043608" y="4581128"/>
            <a:ext cx="7344816" cy="193899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sz="4000" dirty="0"/>
              <a:t>Plus il existe de types de milieux (ou habitats) différents, plus la biodiversité est grande.</a:t>
            </a:r>
            <a:endParaRPr lang="de-CH" sz="4000" dirty="0"/>
          </a:p>
        </p:txBody>
      </p:sp>
      <p:sp>
        <p:nvSpPr>
          <p:cNvPr id="25" name="Espace réservé du numéro de diapositive 24">
            <a:extLst>
              <a:ext uri="{FF2B5EF4-FFF2-40B4-BE49-F238E27FC236}">
                <a16:creationId xmlns:a16="http://schemas.microsoft.com/office/drawing/2014/main" id="{F2D9EDA5-9DB5-7066-0403-8853A1AF47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543D2B0-58C7-4711-8976-E7A128C2074B}" type="slidenum">
              <a:rPr lang="de-CH" smtClean="0"/>
              <a:pPr/>
              <a:t>10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30863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BD4D4B-CD18-4B78-9E32-FF7108F6DA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7" y="476672"/>
            <a:ext cx="7886700" cy="720000"/>
          </a:xfrm>
        </p:spPr>
        <p:txBody>
          <a:bodyPr/>
          <a:lstStyle/>
          <a:p>
            <a:r>
              <a:rPr lang="en-US" dirty="0" err="1"/>
              <a:t>Qu’est-ce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c’est</a:t>
            </a:r>
            <a:r>
              <a:rPr lang="en-US" dirty="0"/>
              <a:t> la </a:t>
            </a:r>
            <a:r>
              <a:rPr lang="en-US" dirty="0" err="1"/>
              <a:t>biodiversité</a:t>
            </a:r>
            <a:r>
              <a:rPr lang="en-US" dirty="0"/>
              <a:t> ?</a:t>
            </a:r>
            <a:endParaRPr lang="de-CH" dirty="0"/>
          </a:p>
        </p:txBody>
      </p:sp>
      <p:pic>
        <p:nvPicPr>
          <p:cNvPr id="6" name="Picture 2" descr="C:\Users\Win7\Desktop\Jole\Fotos\2022\Jan-Mai\IMG_20220520_095226.jpg">
            <a:extLst>
              <a:ext uri="{FF2B5EF4-FFF2-40B4-BE49-F238E27FC236}">
                <a16:creationId xmlns:a16="http://schemas.microsoft.com/office/drawing/2014/main" id="{A74CA39B-D191-85AE-984C-E0A1BD0FB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77" y="1660981"/>
            <a:ext cx="4086023" cy="4086023"/>
          </a:xfrm>
          <a:prstGeom prst="rect">
            <a:avLst/>
          </a:prstGeom>
          <a:noFill/>
        </p:spPr>
      </p:pic>
      <p:sp>
        <p:nvSpPr>
          <p:cNvPr id="4" name="Denkblase: wolkenförmig 3">
            <a:extLst>
              <a:ext uri="{FF2B5EF4-FFF2-40B4-BE49-F238E27FC236}">
                <a16:creationId xmlns:a16="http://schemas.microsoft.com/office/drawing/2014/main" id="{CD69F67A-08D6-E33F-A397-03A508F556CD}"/>
              </a:ext>
            </a:extLst>
          </p:cNvPr>
          <p:cNvSpPr/>
          <p:nvPr/>
        </p:nvSpPr>
        <p:spPr>
          <a:xfrm>
            <a:off x="4429327" y="692696"/>
            <a:ext cx="4248472" cy="2664256"/>
          </a:xfrm>
          <a:prstGeom prst="cloudCallout">
            <a:avLst>
              <a:gd name="adj1" fmla="val -61198"/>
              <a:gd name="adj2" fmla="val 273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Biodiversité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espèces</a:t>
            </a:r>
            <a:endParaRPr 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0000" indent="-180000"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Diversité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milieux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0D89622B-DFFF-4BF5-4A75-CAE27F444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178172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12.6"/>
</p:tagLst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1F0389-DCC4-4552-AF62-62FC06389D97}">
  <ds:schemaRefs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dd18740c-b141-4d05-9751-e9f3dcf7e76f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926ccd4c-651f-4ccc-af87-3950eef9fdad"/>
    <ds:schemaRef ds:uri="http://schemas.microsoft.com/office/2006/metadata/properties"/>
    <ds:schemaRef ds:uri="http://www.w3.org/XML/1998/namespace"/>
    <ds:schemaRef ds:uri="6198184d-d2c8-499d-9d12-552a8ace3336"/>
    <ds:schemaRef ds:uri="931b810c-e1bd-460f-9377-b918a6c9e4ac"/>
  </ds:schemaRefs>
</ds:datastoreItem>
</file>

<file path=customXml/itemProps3.xml><?xml version="1.0" encoding="utf-8"?>
<ds:datastoreItem xmlns:ds="http://schemas.openxmlformats.org/officeDocument/2006/customXml" ds:itemID="{9CAED041-8482-4617-A172-C33B9FFC3CED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797</Words>
  <Application>Microsoft Office PowerPoint</Application>
  <PresentationFormat>Bildschirmpräsentation (4:3)</PresentationFormat>
  <Paragraphs>110</Paragraphs>
  <Slides>21</Slides>
  <Notes>20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4" baseType="lpstr">
      <vt:lpstr>Arial</vt:lpstr>
      <vt:lpstr>Calibri</vt:lpstr>
      <vt:lpstr>Benutzerdefiniertes Design</vt:lpstr>
      <vt:lpstr>Qu’est-ce que la biodiversité?</vt:lpstr>
      <vt:lpstr>Qu’est-ce que c’est la biodiversité ?</vt:lpstr>
      <vt:lpstr>PowerPoint-Präsentation</vt:lpstr>
      <vt:lpstr>PowerPoint-Präsentation</vt:lpstr>
      <vt:lpstr>Qu’est-ce que c’est la biodiversité ?</vt:lpstr>
      <vt:lpstr>PowerPoint-Präsentation</vt:lpstr>
      <vt:lpstr>PowerPoint-Präsentation</vt:lpstr>
      <vt:lpstr>PowerPoint-Präsentation</vt:lpstr>
      <vt:lpstr>Qu’est-ce que c’est la biodiversité ?</vt:lpstr>
      <vt:lpstr>PowerPoint-Präsentation</vt:lpstr>
      <vt:lpstr>PowerPoint-Präsentation</vt:lpstr>
      <vt:lpstr>Qu’est-ce que c’est la biodiversité 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Qu’est-ce que c’est la biodiversité ?</vt:lpstr>
      <vt:lpstr>Qu’est-ce que c’est la biodiversité ?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672</cp:revision>
  <cp:lastPrinted>2018-11-05T09:27:14Z</cp:lastPrinted>
  <dcterms:created xsi:type="dcterms:W3CDTF">2017-09-25T14:16:51Z</dcterms:created>
  <dcterms:modified xsi:type="dcterms:W3CDTF">2026-06-01T12:32:25Z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