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2" r:id="rId4"/>
  </p:sldMasterIdLst>
  <p:notesMasterIdLst>
    <p:notesMasterId r:id="rId22"/>
  </p:notesMasterIdLst>
  <p:sldIdLst>
    <p:sldId id="294" r:id="rId5"/>
    <p:sldId id="348" r:id="rId6"/>
    <p:sldId id="411" r:id="rId7"/>
    <p:sldId id="412" r:id="rId8"/>
    <p:sldId id="413" r:id="rId9"/>
    <p:sldId id="414" r:id="rId10"/>
    <p:sldId id="415" r:id="rId11"/>
    <p:sldId id="416" r:id="rId12"/>
    <p:sldId id="417" r:id="rId13"/>
    <p:sldId id="418" r:id="rId14"/>
    <p:sldId id="419" r:id="rId15"/>
    <p:sldId id="420" r:id="rId16"/>
    <p:sldId id="421" r:id="rId17"/>
    <p:sldId id="424" r:id="rId18"/>
    <p:sldId id="332" r:id="rId19"/>
    <p:sldId id="423" r:id="rId20"/>
    <p:sldId id="339" r:id="rId21"/>
  </p:sldIdLst>
  <p:sldSz cx="9144000" cy="6858000" type="screen4x3"/>
  <p:notesSz cx="6799263" cy="99298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gist Dominik" initials="DH" lastIdx="10" clrIdx="0"/>
  <p:cmAuthor id="1" name="Hagist Dominik" initials="DHA" lastIdx="4" clrIdx="1"/>
  <p:cmAuthor id="2" name="Weidmann Gilles" initials="WG" lastIdx="1" clrIdx="2">
    <p:extLst>
      <p:ext uri="{19B8F6BF-5375-455C-9EA6-DF929625EA0E}">
        <p15:presenceInfo xmlns:p15="http://schemas.microsoft.com/office/powerpoint/2012/main" userId="S-1-5-21-1635401191-1135830115-316617838-1041" providerId="AD"/>
      </p:ext>
    </p:extLst>
  </p:cmAuthor>
  <p:cmAuthor id="3" name="Graf Roman" initials="RG" lastIdx="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FFFF"/>
    <a:srgbClr val="FFFF00"/>
    <a:srgbClr val="FCFF7D"/>
    <a:srgbClr val="CCFFFF"/>
    <a:srgbClr val="FE5F44"/>
    <a:srgbClr val="FFCCCC"/>
    <a:srgbClr val="FBE5D6"/>
    <a:srgbClr val="FDDC7F"/>
    <a:srgbClr val="8D53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4F4BF-3C44-4960-A352-493786346DA9}" v="21" dt="2026-06-01T10:04:26.379"/>
  </p1510:revLst>
</p1510:revInfo>
</file>

<file path=ppt/tableStyles.xml><?xml version="1.0" encoding="utf-8"?>
<a:tblStyleLst xmlns:a="http://schemas.openxmlformats.org/drawingml/2006/main" def="{21E4AEA4-8DFA-4A89-87EB-49C32662AFE0}">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450" autoAdjust="0"/>
    <p:restoredTop sz="84096" autoAdjust="0"/>
  </p:normalViewPr>
  <p:slideViewPr>
    <p:cSldViewPr>
      <p:cViewPr varScale="1">
        <p:scale>
          <a:sx n="106" d="100"/>
          <a:sy n="106" d="100"/>
        </p:scale>
        <p:origin x="1662" y="114"/>
      </p:cViewPr>
      <p:guideLst>
        <p:guide orient="horz" pos="2160"/>
        <p:guide pos="2880"/>
      </p:guideLst>
    </p:cSldViewPr>
  </p:slideViewPr>
  <p:outlineViewPr>
    <p:cViewPr>
      <p:scale>
        <a:sx n="33" d="100"/>
        <a:sy n="33" d="100"/>
      </p:scale>
      <p:origin x="0" y="-2712"/>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urbrügg Corinne" userId="9bf00a35-daaf-4b5d-a00c-eae22b493c7e" providerId="ADAL" clId="{F896CB6E-1FF8-4F8E-BB38-22186265DB2A}"/>
    <pc:docChg chg="undo custSel addSld delSld modSld modMainMaster">
      <pc:chgData name="Zurbrügg Corinne" userId="9bf00a35-daaf-4b5d-a00c-eae22b493c7e" providerId="ADAL" clId="{F896CB6E-1FF8-4F8E-BB38-22186265DB2A}" dt="2026-06-01T10:04:30.957" v="104" actId="47"/>
      <pc:docMkLst>
        <pc:docMk/>
      </pc:docMkLst>
      <pc:sldChg chg="delSp modSp mod">
        <pc:chgData name="Zurbrügg Corinne" userId="9bf00a35-daaf-4b5d-a00c-eae22b493c7e" providerId="ADAL" clId="{F896CB6E-1FF8-4F8E-BB38-22186265DB2A}" dt="2026-05-28T14:29:59.967" v="1" actId="478"/>
        <pc:sldMkLst>
          <pc:docMk/>
          <pc:sldMk cId="2323421958" sldId="294"/>
        </pc:sldMkLst>
      </pc:sldChg>
      <pc:sldChg chg="addSp delSp modSp add mod">
        <pc:chgData name="Zurbrügg Corinne" userId="9bf00a35-daaf-4b5d-a00c-eae22b493c7e" providerId="ADAL" clId="{F896CB6E-1FF8-4F8E-BB38-22186265DB2A}" dt="2026-06-01T10:03:51.559" v="101"/>
        <pc:sldMkLst>
          <pc:docMk/>
          <pc:sldMk cId="266204402" sldId="339"/>
        </pc:sldMkLst>
        <pc:spChg chg="del mod">
          <ac:chgData name="Zurbrügg Corinne" userId="9bf00a35-daaf-4b5d-a00c-eae22b493c7e" providerId="ADAL" clId="{F896CB6E-1FF8-4F8E-BB38-22186265DB2A}" dt="2026-06-01T10:03:51.559" v="101"/>
          <ac:spMkLst>
            <pc:docMk/>
            <pc:sldMk cId="266204402" sldId="339"/>
            <ac:spMk id="2" creationId="{00000000-0000-0000-0000-000000000000}"/>
          </ac:spMkLst>
        </pc:spChg>
        <pc:spChg chg="add mod">
          <ac:chgData name="Zurbrügg Corinne" userId="9bf00a35-daaf-4b5d-a00c-eae22b493c7e" providerId="ADAL" clId="{F896CB6E-1FF8-4F8E-BB38-22186265DB2A}" dt="2026-06-01T10:03:51.559" v="101"/>
          <ac:spMkLst>
            <pc:docMk/>
            <pc:sldMk cId="266204402" sldId="339"/>
            <ac:spMk id="5" creationId="{873A6F54-4B80-71D0-4EEA-F4A247CDECB3}"/>
          </ac:spMkLst>
        </pc:spChg>
      </pc:sldChg>
      <pc:sldChg chg="addSp delSp modSp mod">
        <pc:chgData name="Zurbrügg Corinne" userId="9bf00a35-daaf-4b5d-a00c-eae22b493c7e" providerId="ADAL" clId="{F896CB6E-1FF8-4F8E-BB38-22186265DB2A}" dt="2026-06-01T10:04:26.379" v="103"/>
        <pc:sldMkLst>
          <pc:docMk/>
          <pc:sldMk cId="1801201488" sldId="348"/>
        </pc:sldMkLst>
        <pc:spChg chg="del">
          <ac:chgData name="Zurbrügg Corinne" userId="9bf00a35-daaf-4b5d-a00c-eae22b493c7e" providerId="ADAL" clId="{F896CB6E-1FF8-4F8E-BB38-22186265DB2A}" dt="2026-06-01T09:51:19.983" v="66" actId="478"/>
          <ac:spMkLst>
            <pc:docMk/>
            <pc:sldMk cId="1801201488" sldId="348"/>
            <ac:spMk id="2" creationId="{2CAB2CC6-6221-ADB9-DFB9-BD09E0284A10}"/>
          </ac:spMkLst>
        </pc:spChg>
        <pc:spChg chg="add mod">
          <ac:chgData name="Zurbrügg Corinne" userId="9bf00a35-daaf-4b5d-a00c-eae22b493c7e" providerId="ADAL" clId="{F896CB6E-1FF8-4F8E-BB38-22186265DB2A}" dt="2026-06-01T10:04:26.379" v="103"/>
          <ac:spMkLst>
            <pc:docMk/>
            <pc:sldMk cId="1801201488" sldId="348"/>
            <ac:spMk id="3" creationId="{90D91F17-CCE9-5EDE-3597-063034649234}"/>
          </ac:spMkLst>
        </pc:spChg>
      </pc:sldChg>
      <pc:sldChg chg="addSp delSp modSp mod modClrScheme chgLayout">
        <pc:chgData name="Zurbrügg Corinne" userId="9bf00a35-daaf-4b5d-a00c-eae22b493c7e" providerId="ADAL" clId="{F896CB6E-1FF8-4F8E-BB38-22186265DB2A}" dt="2026-06-01T10:04:16.643" v="102"/>
        <pc:sldMkLst>
          <pc:docMk/>
          <pc:sldMk cId="1413207326" sldId="411"/>
        </pc:sldMkLst>
        <pc:spChg chg="del mod ord">
          <ac:chgData name="Zurbrügg Corinne" userId="9bf00a35-daaf-4b5d-a00c-eae22b493c7e" providerId="ADAL" clId="{F896CB6E-1FF8-4F8E-BB38-22186265DB2A}" dt="2026-06-01T09:52:08.985" v="68" actId="478"/>
          <ac:spMkLst>
            <pc:docMk/>
            <pc:sldMk cId="1413207326" sldId="411"/>
            <ac:spMk id="2" creationId="{82E7BC46-C399-6E83-3819-CAB88F3F44C0}"/>
          </ac:spMkLst>
        </pc:spChg>
        <pc:spChg chg="add del mod ord">
          <ac:chgData name="Zurbrügg Corinne" userId="9bf00a35-daaf-4b5d-a00c-eae22b493c7e" providerId="ADAL" clId="{F896CB6E-1FF8-4F8E-BB38-22186265DB2A}" dt="2026-06-01T09:53:04.845" v="70" actId="700"/>
          <ac:spMkLst>
            <pc:docMk/>
            <pc:sldMk cId="1413207326" sldId="411"/>
            <ac:spMk id="3" creationId="{B5C758DF-50BD-482D-A9E4-064A06AA187A}"/>
          </ac:spMkLst>
        </pc:spChg>
        <pc:spChg chg="mod ord">
          <ac:chgData name="Zurbrügg Corinne" userId="9bf00a35-daaf-4b5d-a00c-eae22b493c7e" providerId="ADAL" clId="{F896CB6E-1FF8-4F8E-BB38-22186265DB2A}" dt="2026-06-01T09:53:08.453" v="71" actId="700"/>
          <ac:spMkLst>
            <pc:docMk/>
            <pc:sldMk cId="1413207326" sldId="411"/>
            <ac:spMk id="4" creationId="{D397B348-A01E-C616-7832-83BA61DA1A88}"/>
          </ac:spMkLst>
        </pc:spChg>
        <pc:spChg chg="add mod ord">
          <ac:chgData name="Zurbrügg Corinne" userId="9bf00a35-daaf-4b5d-a00c-eae22b493c7e" providerId="ADAL" clId="{F896CB6E-1FF8-4F8E-BB38-22186265DB2A}" dt="2026-06-01T09:53:08.453" v="71" actId="700"/>
          <ac:spMkLst>
            <pc:docMk/>
            <pc:sldMk cId="1413207326" sldId="411"/>
            <ac:spMk id="11" creationId="{FD32D05C-5453-0AA8-4D0C-15D6C4CE0265}"/>
          </ac:spMkLst>
        </pc:spChg>
        <pc:spChg chg="add mod">
          <ac:chgData name="Zurbrügg Corinne" userId="9bf00a35-daaf-4b5d-a00c-eae22b493c7e" providerId="ADAL" clId="{F896CB6E-1FF8-4F8E-BB38-22186265DB2A}" dt="2026-06-01T10:04:16.643" v="102"/>
          <ac:spMkLst>
            <pc:docMk/>
            <pc:sldMk cId="1413207326" sldId="411"/>
            <ac:spMk id="12" creationId="{B41FA2B9-5A04-B6C9-5B32-BD535635512F}"/>
          </ac:spMkLst>
        </pc:spChg>
      </pc:sldChg>
      <pc:sldChg chg="addSp delSp modSp mod">
        <pc:chgData name="Zurbrügg Corinne" userId="9bf00a35-daaf-4b5d-a00c-eae22b493c7e" providerId="ADAL" clId="{F896CB6E-1FF8-4F8E-BB38-22186265DB2A}" dt="2026-06-01T10:02:14.239" v="77"/>
        <pc:sldMkLst>
          <pc:docMk/>
          <pc:sldMk cId="3804542179" sldId="412"/>
        </pc:sldMkLst>
        <pc:spChg chg="del mod">
          <ac:chgData name="Zurbrügg Corinne" userId="9bf00a35-daaf-4b5d-a00c-eae22b493c7e" providerId="ADAL" clId="{F896CB6E-1FF8-4F8E-BB38-22186265DB2A}" dt="2026-06-01T10:02:14.239" v="77"/>
          <ac:spMkLst>
            <pc:docMk/>
            <pc:sldMk cId="3804542179" sldId="412"/>
            <ac:spMk id="2" creationId="{6E863709-A84F-1491-EECE-C5C4986AD6BF}"/>
          </ac:spMkLst>
        </pc:spChg>
        <pc:spChg chg="add mod">
          <ac:chgData name="Zurbrügg Corinne" userId="9bf00a35-daaf-4b5d-a00c-eae22b493c7e" providerId="ADAL" clId="{F896CB6E-1FF8-4F8E-BB38-22186265DB2A}" dt="2026-06-01T10:02:14.239" v="77"/>
          <ac:spMkLst>
            <pc:docMk/>
            <pc:sldMk cId="3804542179" sldId="412"/>
            <ac:spMk id="3" creationId="{892C766D-8B48-AB92-9B0A-F83DF9590771}"/>
          </ac:spMkLst>
        </pc:spChg>
      </pc:sldChg>
      <pc:sldChg chg="addSp delSp modSp mod">
        <pc:chgData name="Zurbrügg Corinne" userId="9bf00a35-daaf-4b5d-a00c-eae22b493c7e" providerId="ADAL" clId="{F896CB6E-1FF8-4F8E-BB38-22186265DB2A}" dt="2026-06-01T10:02:25.904" v="79"/>
        <pc:sldMkLst>
          <pc:docMk/>
          <pc:sldMk cId="1934623031" sldId="413"/>
        </pc:sldMkLst>
        <pc:spChg chg="del mod">
          <ac:chgData name="Zurbrügg Corinne" userId="9bf00a35-daaf-4b5d-a00c-eae22b493c7e" providerId="ADAL" clId="{F896CB6E-1FF8-4F8E-BB38-22186265DB2A}" dt="2026-06-01T10:02:25.904" v="79"/>
          <ac:spMkLst>
            <pc:docMk/>
            <pc:sldMk cId="1934623031" sldId="413"/>
            <ac:spMk id="2" creationId="{32D69380-B1A5-A3FD-CBB4-DF07A5831C61}"/>
          </ac:spMkLst>
        </pc:spChg>
        <pc:spChg chg="add mod">
          <ac:chgData name="Zurbrügg Corinne" userId="9bf00a35-daaf-4b5d-a00c-eae22b493c7e" providerId="ADAL" clId="{F896CB6E-1FF8-4F8E-BB38-22186265DB2A}" dt="2026-06-01T10:02:25.904" v="79"/>
          <ac:spMkLst>
            <pc:docMk/>
            <pc:sldMk cId="1934623031" sldId="413"/>
            <ac:spMk id="3" creationId="{72CDF893-B9DC-AA93-FB4C-9C0D7C73F4B4}"/>
          </ac:spMkLst>
        </pc:spChg>
      </pc:sldChg>
      <pc:sldChg chg="addSp delSp modSp mod">
        <pc:chgData name="Zurbrügg Corinne" userId="9bf00a35-daaf-4b5d-a00c-eae22b493c7e" providerId="ADAL" clId="{F896CB6E-1FF8-4F8E-BB38-22186265DB2A}" dt="2026-06-01T10:02:32.628" v="81"/>
        <pc:sldMkLst>
          <pc:docMk/>
          <pc:sldMk cId="2261528443" sldId="414"/>
        </pc:sldMkLst>
        <pc:spChg chg="del mod">
          <ac:chgData name="Zurbrügg Corinne" userId="9bf00a35-daaf-4b5d-a00c-eae22b493c7e" providerId="ADAL" clId="{F896CB6E-1FF8-4F8E-BB38-22186265DB2A}" dt="2026-06-01T10:02:32.628" v="81"/>
          <ac:spMkLst>
            <pc:docMk/>
            <pc:sldMk cId="2261528443" sldId="414"/>
            <ac:spMk id="2" creationId="{D00C874D-5291-B879-B091-D1AD6CEAC0D3}"/>
          </ac:spMkLst>
        </pc:spChg>
        <pc:spChg chg="add mod">
          <ac:chgData name="Zurbrügg Corinne" userId="9bf00a35-daaf-4b5d-a00c-eae22b493c7e" providerId="ADAL" clId="{F896CB6E-1FF8-4F8E-BB38-22186265DB2A}" dt="2026-06-01T10:02:32.628" v="81"/>
          <ac:spMkLst>
            <pc:docMk/>
            <pc:sldMk cId="2261528443" sldId="414"/>
            <ac:spMk id="10" creationId="{D8A05F85-AB2D-871E-C30D-6C93802286EF}"/>
          </ac:spMkLst>
        </pc:spChg>
      </pc:sldChg>
      <pc:sldChg chg="addSp delSp modSp mod">
        <pc:chgData name="Zurbrügg Corinne" userId="9bf00a35-daaf-4b5d-a00c-eae22b493c7e" providerId="ADAL" clId="{F896CB6E-1FF8-4F8E-BB38-22186265DB2A}" dt="2026-06-01T10:02:41.350" v="83"/>
        <pc:sldMkLst>
          <pc:docMk/>
          <pc:sldMk cId="186747048" sldId="415"/>
        </pc:sldMkLst>
        <pc:spChg chg="del mod">
          <ac:chgData name="Zurbrügg Corinne" userId="9bf00a35-daaf-4b5d-a00c-eae22b493c7e" providerId="ADAL" clId="{F896CB6E-1FF8-4F8E-BB38-22186265DB2A}" dt="2026-06-01T10:02:41.350" v="83"/>
          <ac:spMkLst>
            <pc:docMk/>
            <pc:sldMk cId="186747048" sldId="415"/>
            <ac:spMk id="2" creationId="{379C163F-5F10-15DF-3892-C520FF041682}"/>
          </ac:spMkLst>
        </pc:spChg>
        <pc:spChg chg="add mod">
          <ac:chgData name="Zurbrügg Corinne" userId="9bf00a35-daaf-4b5d-a00c-eae22b493c7e" providerId="ADAL" clId="{F896CB6E-1FF8-4F8E-BB38-22186265DB2A}" dt="2026-06-01T10:02:41.350" v="83"/>
          <ac:spMkLst>
            <pc:docMk/>
            <pc:sldMk cId="186747048" sldId="415"/>
            <ac:spMk id="3" creationId="{A57334ED-2785-90A2-1C55-D99252DC1C1C}"/>
          </ac:spMkLst>
        </pc:spChg>
      </pc:sldChg>
      <pc:sldChg chg="addSp delSp modSp mod">
        <pc:chgData name="Zurbrügg Corinne" userId="9bf00a35-daaf-4b5d-a00c-eae22b493c7e" providerId="ADAL" clId="{F896CB6E-1FF8-4F8E-BB38-22186265DB2A}" dt="2026-06-01T10:02:47.393" v="85"/>
        <pc:sldMkLst>
          <pc:docMk/>
          <pc:sldMk cId="3048197740" sldId="416"/>
        </pc:sldMkLst>
        <pc:spChg chg="del mod">
          <ac:chgData name="Zurbrügg Corinne" userId="9bf00a35-daaf-4b5d-a00c-eae22b493c7e" providerId="ADAL" clId="{F896CB6E-1FF8-4F8E-BB38-22186265DB2A}" dt="2026-06-01T10:02:47.393" v="85"/>
          <ac:spMkLst>
            <pc:docMk/>
            <pc:sldMk cId="3048197740" sldId="416"/>
            <ac:spMk id="2" creationId="{44E58AF8-C4D7-48D0-A36D-C2BF6A9AB96F}"/>
          </ac:spMkLst>
        </pc:spChg>
        <pc:spChg chg="add mod">
          <ac:chgData name="Zurbrügg Corinne" userId="9bf00a35-daaf-4b5d-a00c-eae22b493c7e" providerId="ADAL" clId="{F896CB6E-1FF8-4F8E-BB38-22186265DB2A}" dt="2026-06-01T10:02:47.393" v="85"/>
          <ac:spMkLst>
            <pc:docMk/>
            <pc:sldMk cId="3048197740" sldId="416"/>
            <ac:spMk id="3" creationId="{83D6BDA3-B439-ADEF-C018-E1D2242F8760}"/>
          </ac:spMkLst>
        </pc:spChg>
      </pc:sldChg>
      <pc:sldChg chg="addSp delSp modSp mod">
        <pc:chgData name="Zurbrügg Corinne" userId="9bf00a35-daaf-4b5d-a00c-eae22b493c7e" providerId="ADAL" clId="{F896CB6E-1FF8-4F8E-BB38-22186265DB2A}" dt="2026-06-01T10:02:57.164" v="87"/>
        <pc:sldMkLst>
          <pc:docMk/>
          <pc:sldMk cId="874565710" sldId="417"/>
        </pc:sldMkLst>
        <pc:spChg chg="del mod">
          <ac:chgData name="Zurbrügg Corinne" userId="9bf00a35-daaf-4b5d-a00c-eae22b493c7e" providerId="ADAL" clId="{F896CB6E-1FF8-4F8E-BB38-22186265DB2A}" dt="2026-06-01T10:02:57.164" v="87"/>
          <ac:spMkLst>
            <pc:docMk/>
            <pc:sldMk cId="874565710" sldId="417"/>
            <ac:spMk id="2" creationId="{05B52935-08A6-4FA1-7A01-AEEB1599D2A6}"/>
          </ac:spMkLst>
        </pc:spChg>
        <pc:spChg chg="add mod">
          <ac:chgData name="Zurbrügg Corinne" userId="9bf00a35-daaf-4b5d-a00c-eae22b493c7e" providerId="ADAL" clId="{F896CB6E-1FF8-4F8E-BB38-22186265DB2A}" dt="2026-06-01T10:02:57.164" v="87"/>
          <ac:spMkLst>
            <pc:docMk/>
            <pc:sldMk cId="874565710" sldId="417"/>
            <ac:spMk id="7" creationId="{8A6AF786-6B1E-114F-A376-7AC0450438A3}"/>
          </ac:spMkLst>
        </pc:spChg>
      </pc:sldChg>
      <pc:sldChg chg="addSp delSp modSp mod">
        <pc:chgData name="Zurbrügg Corinne" userId="9bf00a35-daaf-4b5d-a00c-eae22b493c7e" providerId="ADAL" clId="{F896CB6E-1FF8-4F8E-BB38-22186265DB2A}" dt="2026-06-01T10:03:06.483" v="89"/>
        <pc:sldMkLst>
          <pc:docMk/>
          <pc:sldMk cId="3270133496" sldId="418"/>
        </pc:sldMkLst>
        <pc:spChg chg="del mod">
          <ac:chgData name="Zurbrügg Corinne" userId="9bf00a35-daaf-4b5d-a00c-eae22b493c7e" providerId="ADAL" clId="{F896CB6E-1FF8-4F8E-BB38-22186265DB2A}" dt="2026-06-01T10:03:06.483" v="89"/>
          <ac:spMkLst>
            <pc:docMk/>
            <pc:sldMk cId="3270133496" sldId="418"/>
            <ac:spMk id="2" creationId="{AFD1D62B-0A9B-53E8-F9F7-109A713E6D90}"/>
          </ac:spMkLst>
        </pc:spChg>
        <pc:spChg chg="add mod">
          <ac:chgData name="Zurbrügg Corinne" userId="9bf00a35-daaf-4b5d-a00c-eae22b493c7e" providerId="ADAL" clId="{F896CB6E-1FF8-4F8E-BB38-22186265DB2A}" dt="2026-06-01T10:03:06.483" v="89"/>
          <ac:spMkLst>
            <pc:docMk/>
            <pc:sldMk cId="3270133496" sldId="418"/>
            <ac:spMk id="6" creationId="{99DFE42A-8B2A-60CE-60A7-80CB7ECFF056}"/>
          </ac:spMkLst>
        </pc:spChg>
      </pc:sldChg>
      <pc:sldChg chg="addSp delSp modSp mod">
        <pc:chgData name="Zurbrügg Corinne" userId="9bf00a35-daaf-4b5d-a00c-eae22b493c7e" providerId="ADAL" clId="{F896CB6E-1FF8-4F8E-BB38-22186265DB2A}" dt="2026-06-01T10:03:12.397" v="91"/>
        <pc:sldMkLst>
          <pc:docMk/>
          <pc:sldMk cId="4082122904" sldId="419"/>
        </pc:sldMkLst>
        <pc:spChg chg="del mod">
          <ac:chgData name="Zurbrügg Corinne" userId="9bf00a35-daaf-4b5d-a00c-eae22b493c7e" providerId="ADAL" clId="{F896CB6E-1FF8-4F8E-BB38-22186265DB2A}" dt="2026-06-01T10:03:12.397" v="91"/>
          <ac:spMkLst>
            <pc:docMk/>
            <pc:sldMk cId="4082122904" sldId="419"/>
            <ac:spMk id="2" creationId="{A03559E9-D85F-F258-3F3D-2DF758E4B796}"/>
          </ac:spMkLst>
        </pc:spChg>
        <pc:spChg chg="add mod">
          <ac:chgData name="Zurbrügg Corinne" userId="9bf00a35-daaf-4b5d-a00c-eae22b493c7e" providerId="ADAL" clId="{F896CB6E-1FF8-4F8E-BB38-22186265DB2A}" dt="2026-06-01T10:03:12.397" v="91"/>
          <ac:spMkLst>
            <pc:docMk/>
            <pc:sldMk cId="4082122904" sldId="419"/>
            <ac:spMk id="6" creationId="{A4DD07A5-C466-D549-FAA6-06A4F29B3E73}"/>
          </ac:spMkLst>
        </pc:spChg>
      </pc:sldChg>
      <pc:sldChg chg="addSp delSp modSp mod">
        <pc:chgData name="Zurbrügg Corinne" userId="9bf00a35-daaf-4b5d-a00c-eae22b493c7e" providerId="ADAL" clId="{F896CB6E-1FF8-4F8E-BB38-22186265DB2A}" dt="2026-06-01T10:03:21.121" v="93"/>
        <pc:sldMkLst>
          <pc:docMk/>
          <pc:sldMk cId="1935555742" sldId="420"/>
        </pc:sldMkLst>
        <pc:spChg chg="del mod">
          <ac:chgData name="Zurbrügg Corinne" userId="9bf00a35-daaf-4b5d-a00c-eae22b493c7e" providerId="ADAL" clId="{F896CB6E-1FF8-4F8E-BB38-22186265DB2A}" dt="2026-06-01T10:03:21.121" v="93"/>
          <ac:spMkLst>
            <pc:docMk/>
            <pc:sldMk cId="1935555742" sldId="420"/>
            <ac:spMk id="2" creationId="{6A6B61CC-E7C6-FD16-0667-053E88C91ED1}"/>
          </ac:spMkLst>
        </pc:spChg>
        <pc:spChg chg="add mod">
          <ac:chgData name="Zurbrügg Corinne" userId="9bf00a35-daaf-4b5d-a00c-eae22b493c7e" providerId="ADAL" clId="{F896CB6E-1FF8-4F8E-BB38-22186265DB2A}" dt="2026-06-01T10:03:21.121" v="93"/>
          <ac:spMkLst>
            <pc:docMk/>
            <pc:sldMk cId="1935555742" sldId="420"/>
            <ac:spMk id="3" creationId="{0A184726-8793-F42A-78CA-76430B51959C}"/>
          </ac:spMkLst>
        </pc:spChg>
      </pc:sldChg>
      <pc:sldChg chg="addSp delSp modSp mod">
        <pc:chgData name="Zurbrügg Corinne" userId="9bf00a35-daaf-4b5d-a00c-eae22b493c7e" providerId="ADAL" clId="{F896CB6E-1FF8-4F8E-BB38-22186265DB2A}" dt="2026-06-01T10:03:27" v="95"/>
        <pc:sldMkLst>
          <pc:docMk/>
          <pc:sldMk cId="2464089221" sldId="421"/>
        </pc:sldMkLst>
        <pc:spChg chg="del mod">
          <ac:chgData name="Zurbrügg Corinne" userId="9bf00a35-daaf-4b5d-a00c-eae22b493c7e" providerId="ADAL" clId="{F896CB6E-1FF8-4F8E-BB38-22186265DB2A}" dt="2026-06-01T10:03:27" v="95"/>
          <ac:spMkLst>
            <pc:docMk/>
            <pc:sldMk cId="2464089221" sldId="421"/>
            <ac:spMk id="2" creationId="{57D3CE63-8FAC-7A07-DABE-B771D88A0900}"/>
          </ac:spMkLst>
        </pc:spChg>
        <pc:spChg chg="add mod">
          <ac:chgData name="Zurbrügg Corinne" userId="9bf00a35-daaf-4b5d-a00c-eae22b493c7e" providerId="ADAL" clId="{F896CB6E-1FF8-4F8E-BB38-22186265DB2A}" dt="2026-06-01T10:03:27" v="95"/>
          <ac:spMkLst>
            <pc:docMk/>
            <pc:sldMk cId="2464089221" sldId="421"/>
            <ac:spMk id="3" creationId="{6C35472A-00C4-E74E-A2DA-BCEBDCE74F52}"/>
          </ac:spMkLst>
        </pc:spChg>
      </pc:sldChg>
      <pc:sldChg chg="addSp delSp modSp mod">
        <pc:chgData name="Zurbrügg Corinne" userId="9bf00a35-daaf-4b5d-a00c-eae22b493c7e" providerId="ADAL" clId="{F896CB6E-1FF8-4F8E-BB38-22186265DB2A}" dt="2026-06-01T10:03:41.168" v="99"/>
        <pc:sldMkLst>
          <pc:docMk/>
          <pc:sldMk cId="1175845950" sldId="423"/>
        </pc:sldMkLst>
        <pc:spChg chg="del mod">
          <ac:chgData name="Zurbrügg Corinne" userId="9bf00a35-daaf-4b5d-a00c-eae22b493c7e" providerId="ADAL" clId="{F896CB6E-1FF8-4F8E-BB38-22186265DB2A}" dt="2026-06-01T10:03:41.168" v="99"/>
          <ac:spMkLst>
            <pc:docMk/>
            <pc:sldMk cId="1175845950" sldId="423"/>
            <ac:spMk id="2" creationId="{AF33B31E-698C-449A-9C75-C82BE73A653C}"/>
          </ac:spMkLst>
        </pc:spChg>
        <pc:spChg chg="add mod">
          <ac:chgData name="Zurbrügg Corinne" userId="9bf00a35-daaf-4b5d-a00c-eae22b493c7e" providerId="ADAL" clId="{F896CB6E-1FF8-4F8E-BB38-22186265DB2A}" dt="2026-06-01T10:03:41.168" v="99"/>
          <ac:spMkLst>
            <pc:docMk/>
            <pc:sldMk cId="1175845950" sldId="423"/>
            <ac:spMk id="4" creationId="{744B52FE-A816-7182-5ACC-72874232D5A2}"/>
          </ac:spMkLst>
        </pc:spChg>
      </pc:sldChg>
      <pc:sldChg chg="addSp delSp modSp mod">
        <pc:chgData name="Zurbrügg Corinne" userId="9bf00a35-daaf-4b5d-a00c-eae22b493c7e" providerId="ADAL" clId="{F896CB6E-1FF8-4F8E-BB38-22186265DB2A}" dt="2026-06-01T10:03:32.737" v="97"/>
        <pc:sldMkLst>
          <pc:docMk/>
          <pc:sldMk cId="1218404422" sldId="424"/>
        </pc:sldMkLst>
        <pc:spChg chg="del mod">
          <ac:chgData name="Zurbrügg Corinne" userId="9bf00a35-daaf-4b5d-a00c-eae22b493c7e" providerId="ADAL" clId="{F896CB6E-1FF8-4F8E-BB38-22186265DB2A}" dt="2026-06-01T10:03:32.737" v="97"/>
          <ac:spMkLst>
            <pc:docMk/>
            <pc:sldMk cId="1218404422" sldId="424"/>
            <ac:spMk id="2" creationId="{E650ED35-D370-A5C8-6AA5-2A2BA151DEC0}"/>
          </ac:spMkLst>
        </pc:spChg>
        <pc:spChg chg="add mod">
          <ac:chgData name="Zurbrügg Corinne" userId="9bf00a35-daaf-4b5d-a00c-eae22b493c7e" providerId="ADAL" clId="{F896CB6E-1FF8-4F8E-BB38-22186265DB2A}" dt="2026-06-01T10:03:32.737" v="97"/>
          <ac:spMkLst>
            <pc:docMk/>
            <pc:sldMk cId="1218404422" sldId="424"/>
            <ac:spMk id="10" creationId="{DD0DBEA8-F844-FE6F-DA29-AF0C59EE4DF7}"/>
          </ac:spMkLst>
        </pc:spChg>
      </pc:sldChg>
      <pc:sldChg chg="addSp delSp modSp new del mod modClrScheme chgLayout">
        <pc:chgData name="Zurbrügg Corinne" userId="9bf00a35-daaf-4b5d-a00c-eae22b493c7e" providerId="ADAL" clId="{F896CB6E-1FF8-4F8E-BB38-22186265DB2A}" dt="2026-06-01T10:04:30.957" v="104" actId="47"/>
        <pc:sldMkLst>
          <pc:docMk/>
          <pc:sldMk cId="1096019655" sldId="425"/>
        </pc:sldMkLst>
        <pc:spChg chg="del mod ord">
          <ac:chgData name="Zurbrügg Corinne" userId="9bf00a35-daaf-4b5d-a00c-eae22b493c7e" providerId="ADAL" clId="{F896CB6E-1FF8-4F8E-BB38-22186265DB2A}" dt="2026-06-01T09:53:50.693" v="73" actId="700"/>
          <ac:spMkLst>
            <pc:docMk/>
            <pc:sldMk cId="1096019655" sldId="425"/>
            <ac:spMk id="2" creationId="{0EDBB650-E8D7-A0AB-ED4C-0E76483002F6}"/>
          </ac:spMkLst>
        </pc:spChg>
        <pc:spChg chg="del">
          <ac:chgData name="Zurbrügg Corinne" userId="9bf00a35-daaf-4b5d-a00c-eae22b493c7e" providerId="ADAL" clId="{F896CB6E-1FF8-4F8E-BB38-22186265DB2A}" dt="2026-06-01T09:53:50.693" v="73" actId="700"/>
          <ac:spMkLst>
            <pc:docMk/>
            <pc:sldMk cId="1096019655" sldId="425"/>
            <ac:spMk id="3" creationId="{F7A0819E-1460-5AF9-9283-876ED8F62D6E}"/>
          </ac:spMkLst>
        </pc:spChg>
        <pc:spChg chg="del">
          <ac:chgData name="Zurbrügg Corinne" userId="9bf00a35-daaf-4b5d-a00c-eae22b493c7e" providerId="ADAL" clId="{F896CB6E-1FF8-4F8E-BB38-22186265DB2A}" dt="2026-06-01T09:53:50.693" v="73" actId="700"/>
          <ac:spMkLst>
            <pc:docMk/>
            <pc:sldMk cId="1096019655" sldId="425"/>
            <ac:spMk id="4" creationId="{F6240EB9-1EC9-81BF-8042-A3F358541319}"/>
          </ac:spMkLst>
        </pc:spChg>
        <pc:spChg chg="mod ord">
          <ac:chgData name="Zurbrügg Corinne" userId="9bf00a35-daaf-4b5d-a00c-eae22b493c7e" providerId="ADAL" clId="{F896CB6E-1FF8-4F8E-BB38-22186265DB2A}" dt="2026-06-01T09:54:47.305" v="75" actId="1076"/>
          <ac:spMkLst>
            <pc:docMk/>
            <pc:sldMk cId="1096019655" sldId="425"/>
            <ac:spMk id="5" creationId="{C5C2ADF1-6683-FB20-57C4-C98BED185839}"/>
          </ac:spMkLst>
        </pc:spChg>
        <pc:spChg chg="del mod ord">
          <ac:chgData name="Zurbrügg Corinne" userId="9bf00a35-daaf-4b5d-a00c-eae22b493c7e" providerId="ADAL" clId="{F896CB6E-1FF8-4F8E-BB38-22186265DB2A}" dt="2026-06-01T09:53:50.693" v="73" actId="700"/>
          <ac:spMkLst>
            <pc:docMk/>
            <pc:sldMk cId="1096019655" sldId="425"/>
            <ac:spMk id="6" creationId="{646B2B23-7B33-98F1-CC6E-16DA5107BC0A}"/>
          </ac:spMkLst>
        </pc:spChg>
        <pc:spChg chg="add mod ord">
          <ac:chgData name="Zurbrügg Corinne" userId="9bf00a35-daaf-4b5d-a00c-eae22b493c7e" providerId="ADAL" clId="{F896CB6E-1FF8-4F8E-BB38-22186265DB2A}" dt="2026-06-01T09:53:50.693" v="73" actId="700"/>
          <ac:spMkLst>
            <pc:docMk/>
            <pc:sldMk cId="1096019655" sldId="425"/>
            <ac:spMk id="7" creationId="{93B3CB30-B8AA-ECBF-BE23-E0A8939254D5}"/>
          </ac:spMkLst>
        </pc:spChg>
        <pc:spChg chg="add mod ord">
          <ac:chgData name="Zurbrügg Corinne" userId="9bf00a35-daaf-4b5d-a00c-eae22b493c7e" providerId="ADAL" clId="{F896CB6E-1FF8-4F8E-BB38-22186265DB2A}" dt="2026-06-01T09:53:50.693" v="73" actId="700"/>
          <ac:spMkLst>
            <pc:docMk/>
            <pc:sldMk cId="1096019655" sldId="425"/>
            <ac:spMk id="8" creationId="{C6558DEA-6B62-2A32-6208-26986AAF7DBE}"/>
          </ac:spMkLst>
        </pc:spChg>
      </pc:sldChg>
      <pc:sldMasterChg chg="modSp modSldLayout">
        <pc:chgData name="Zurbrügg Corinne" userId="9bf00a35-daaf-4b5d-a00c-eae22b493c7e" providerId="ADAL" clId="{F896CB6E-1FF8-4F8E-BB38-22186265DB2A}" dt="2026-06-01T09:52:44.922" v="69"/>
        <pc:sldMasterMkLst>
          <pc:docMk/>
          <pc:sldMasterMk cId="2359690180" sldId="2147483682"/>
        </pc:sldMasterMkLst>
        <pc:spChg chg="mod">
          <ac:chgData name="Zurbrügg Corinne" userId="9bf00a35-daaf-4b5d-a00c-eae22b493c7e" providerId="ADAL" clId="{F896CB6E-1FF8-4F8E-BB38-22186265DB2A}" dt="2026-06-01T09:52:44.922" v="69"/>
          <ac:spMkLst>
            <pc:docMk/>
            <pc:sldMasterMk cId="2359690180" sldId="2147483682"/>
            <ac:spMk id="5" creationId="{C71E80A5-7207-4BD0-968B-95B46A3991AB}"/>
          </ac:spMkLst>
        </pc:spChg>
        <pc:sldLayoutChg chg="modSp mod">
          <pc:chgData name="Zurbrügg Corinne" userId="9bf00a35-daaf-4b5d-a00c-eae22b493c7e" providerId="ADAL" clId="{F896CB6E-1FF8-4F8E-BB38-22186265DB2A}" dt="2026-06-01T09:50:09.782" v="53" actId="20577"/>
          <pc:sldLayoutMkLst>
            <pc:docMk/>
            <pc:sldMasterMk cId="2359690180" sldId="2147483682"/>
            <pc:sldLayoutMk cId="1452406145" sldId="2147483684"/>
          </pc:sldLayoutMkLst>
          <pc:spChg chg="mod">
            <ac:chgData name="Zurbrügg Corinne" userId="9bf00a35-daaf-4b5d-a00c-eae22b493c7e" providerId="ADAL" clId="{F896CB6E-1FF8-4F8E-BB38-22186265DB2A}" dt="2026-06-01T09:50:09.782" v="53" actId="20577"/>
            <ac:spMkLst>
              <pc:docMk/>
              <pc:sldMasterMk cId="2359690180" sldId="2147483682"/>
              <pc:sldLayoutMk cId="1452406145" sldId="2147483684"/>
              <ac:spMk id="5" creationId="{39B86ED0-376A-4AEA-82F4-B139877F5D65}"/>
            </ac:spMkLst>
          </pc:spChg>
        </pc:sldLayoutChg>
        <pc:sldLayoutChg chg="modSp mod">
          <pc:chgData name="Zurbrügg Corinne" userId="9bf00a35-daaf-4b5d-a00c-eae22b493c7e" providerId="ADAL" clId="{F896CB6E-1FF8-4F8E-BB38-22186265DB2A}" dt="2026-06-01T09:50:30.728" v="56" actId="20577"/>
          <pc:sldLayoutMkLst>
            <pc:docMk/>
            <pc:sldMasterMk cId="2359690180" sldId="2147483682"/>
            <pc:sldLayoutMk cId="2094429129" sldId="2147483686"/>
          </pc:sldLayoutMkLst>
          <pc:spChg chg="mod">
            <ac:chgData name="Zurbrügg Corinne" userId="9bf00a35-daaf-4b5d-a00c-eae22b493c7e" providerId="ADAL" clId="{F896CB6E-1FF8-4F8E-BB38-22186265DB2A}" dt="2026-06-01T09:50:30.728" v="56" actId="20577"/>
            <ac:spMkLst>
              <pc:docMk/>
              <pc:sldMasterMk cId="2359690180" sldId="2147483682"/>
              <pc:sldLayoutMk cId="2094429129" sldId="2147483686"/>
              <ac:spMk id="6" creationId="{4419F949-7998-450E-AEB6-1380D629C53B}"/>
            </ac:spMkLst>
          </pc:spChg>
        </pc:sldLayoutChg>
        <pc:sldLayoutChg chg="modSp mod">
          <pc:chgData name="Zurbrügg Corinne" userId="9bf00a35-daaf-4b5d-a00c-eae22b493c7e" providerId="ADAL" clId="{F896CB6E-1FF8-4F8E-BB38-22186265DB2A}" dt="2026-06-01T09:50:41.524" v="59" actId="20577"/>
          <pc:sldLayoutMkLst>
            <pc:docMk/>
            <pc:sldMasterMk cId="2359690180" sldId="2147483682"/>
            <pc:sldLayoutMk cId="44957725" sldId="2147483687"/>
          </pc:sldLayoutMkLst>
          <pc:spChg chg="mod">
            <ac:chgData name="Zurbrügg Corinne" userId="9bf00a35-daaf-4b5d-a00c-eae22b493c7e" providerId="ADAL" clId="{F896CB6E-1FF8-4F8E-BB38-22186265DB2A}" dt="2026-06-01T09:50:41.524" v="59" actId="20577"/>
            <ac:spMkLst>
              <pc:docMk/>
              <pc:sldMasterMk cId="2359690180" sldId="2147483682"/>
              <pc:sldLayoutMk cId="44957725" sldId="2147483687"/>
              <ac:spMk id="8" creationId="{FE3C2D70-C4EA-4261-9A75-AB97A9622C06}"/>
            </ac:spMkLst>
          </pc:spChg>
        </pc:sldLayoutChg>
        <pc:sldLayoutChg chg="modSp mod">
          <pc:chgData name="Zurbrügg Corinne" userId="9bf00a35-daaf-4b5d-a00c-eae22b493c7e" providerId="ADAL" clId="{F896CB6E-1FF8-4F8E-BB38-22186265DB2A}" dt="2026-06-01T09:50:53.738" v="62" actId="20577"/>
          <pc:sldLayoutMkLst>
            <pc:docMk/>
            <pc:sldMasterMk cId="2359690180" sldId="2147483682"/>
            <pc:sldLayoutMk cId="3837768468" sldId="2147483688"/>
          </pc:sldLayoutMkLst>
          <pc:spChg chg="mod">
            <ac:chgData name="Zurbrügg Corinne" userId="9bf00a35-daaf-4b5d-a00c-eae22b493c7e" providerId="ADAL" clId="{F896CB6E-1FF8-4F8E-BB38-22186265DB2A}" dt="2026-06-01T09:50:53.738" v="62" actId="20577"/>
            <ac:spMkLst>
              <pc:docMk/>
              <pc:sldMasterMk cId="2359690180" sldId="2147483682"/>
              <pc:sldLayoutMk cId="3837768468" sldId="2147483688"/>
              <ac:spMk id="4" creationId="{1A289651-6F9C-47E3-94C8-CDA55E63C4D7}"/>
            </ac:spMkLst>
          </pc:spChg>
        </pc:sldLayoutChg>
        <pc:sldLayoutChg chg="modSp mod">
          <pc:chgData name="Zurbrügg Corinne" userId="9bf00a35-daaf-4b5d-a00c-eae22b493c7e" providerId="ADAL" clId="{F896CB6E-1FF8-4F8E-BB38-22186265DB2A}" dt="2026-06-01T09:51:04.560" v="65" actId="20577"/>
          <pc:sldLayoutMkLst>
            <pc:docMk/>
            <pc:sldMasterMk cId="2359690180" sldId="2147483682"/>
            <pc:sldLayoutMk cId="2306288173" sldId="2147483689"/>
          </pc:sldLayoutMkLst>
          <pc:spChg chg="mod">
            <ac:chgData name="Zurbrügg Corinne" userId="9bf00a35-daaf-4b5d-a00c-eae22b493c7e" providerId="ADAL" clId="{F896CB6E-1FF8-4F8E-BB38-22186265DB2A}" dt="2026-06-01T09:51:04.560" v="65" actId="20577"/>
            <ac:spMkLst>
              <pc:docMk/>
              <pc:sldMasterMk cId="2359690180" sldId="2147483682"/>
              <pc:sldLayoutMk cId="2306288173" sldId="2147483689"/>
              <ac:spMk id="3" creationId="{079D429A-6DC4-47D6-BEC4-466AC1683F18}"/>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347" cy="498215"/>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51342" y="0"/>
            <a:ext cx="2946347" cy="498215"/>
          </a:xfrm>
          <a:prstGeom prst="rect">
            <a:avLst/>
          </a:prstGeom>
        </p:spPr>
        <p:txBody>
          <a:bodyPr vert="horz" lIns="91440" tIns="45720" rIns="91440" bIns="45720" rtlCol="0"/>
          <a:lstStyle>
            <a:lvl1pPr algn="r">
              <a:defRPr sz="1200"/>
            </a:lvl1pPr>
          </a:lstStyle>
          <a:p>
            <a:fld id="{57B0CF8E-C138-4307-B66F-5CFD75F81BA9}" type="datetimeFigureOut">
              <a:rPr lang="de-CH" smtClean="0"/>
              <a:t>01.06.2026</a:t>
            </a:fld>
            <a:endParaRPr lang="de-CH"/>
          </a:p>
        </p:txBody>
      </p:sp>
      <p:sp>
        <p:nvSpPr>
          <p:cNvPr id="4" name="Folienbildplatzhalter 3"/>
          <p:cNvSpPr>
            <a:spLocks noGrp="1" noRot="1" noChangeAspect="1"/>
          </p:cNvSpPr>
          <p:nvPr>
            <p:ph type="sldImg" idx="2"/>
          </p:nvPr>
        </p:nvSpPr>
        <p:spPr>
          <a:xfrm>
            <a:off x="1166813" y="1241425"/>
            <a:ext cx="4465637" cy="3351213"/>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79927" y="4778722"/>
            <a:ext cx="5439410" cy="3909864"/>
          </a:xfrm>
          <a:prstGeom prst="rect">
            <a:avLst/>
          </a:prstGeom>
        </p:spPr>
        <p:txBody>
          <a:bodyPr vert="horz" lIns="91440" tIns="45720" rIns="91440" bIns="45720" rtlCol="0"/>
          <a:lstStyle/>
          <a:p>
            <a:pPr lvl="0"/>
            <a:r>
              <a:rPr lang="de-DE"/>
              <a:t>Modifier le format du texte maître</a:t>
            </a:r>
          </a:p>
          <a:p>
            <a:pPr lvl="1"/>
            <a:r>
              <a:rPr lang="de-DE"/>
              <a:t>Deuxième niveau</a:t>
            </a:r>
          </a:p>
          <a:p>
            <a:pPr lvl="2"/>
            <a:r>
              <a:rPr lang="de-DE"/>
              <a:t>Troisième niveau</a:t>
            </a:r>
          </a:p>
          <a:p>
            <a:pPr lvl="3"/>
            <a:r>
              <a:rPr lang="de-DE"/>
              <a:t>Quatrième niveau</a:t>
            </a:r>
          </a:p>
          <a:p>
            <a:pPr lvl="4"/>
            <a:r>
              <a:rPr lang="de-DE"/>
              <a:t>Cinquième niveau</a:t>
            </a:r>
            <a:endParaRPr lang="de-CH"/>
          </a:p>
        </p:txBody>
      </p:sp>
      <p:sp>
        <p:nvSpPr>
          <p:cNvPr id="6" name="Fußzeilenplatzhalter 5"/>
          <p:cNvSpPr>
            <a:spLocks noGrp="1"/>
          </p:cNvSpPr>
          <p:nvPr>
            <p:ph type="ftr" sz="quarter" idx="4"/>
          </p:nvPr>
        </p:nvSpPr>
        <p:spPr>
          <a:xfrm>
            <a:off x="0" y="9431600"/>
            <a:ext cx="2946347" cy="498214"/>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51342" y="9431600"/>
            <a:ext cx="2946347" cy="498214"/>
          </a:xfrm>
          <a:prstGeom prst="rect">
            <a:avLst/>
          </a:prstGeom>
        </p:spPr>
        <p:txBody>
          <a:bodyPr vert="horz" lIns="91440" tIns="45720" rIns="91440" bIns="45720" rtlCol="0" anchor="b"/>
          <a:lstStyle>
            <a:lvl1pPr algn="r">
              <a:defRPr sz="1200"/>
            </a:lvl1pPr>
          </a:lstStyle>
          <a:p>
            <a:fld id="{E9976C48-313D-43E6-898F-7CCA8AB7B608}" type="slidenum">
              <a:rPr lang="de-CH" smtClean="0"/>
              <a:t>‹Nr.›</a:t>
            </a:fld>
            <a:endParaRPr lang="de-CH"/>
          </a:p>
        </p:txBody>
      </p:sp>
    </p:spTree>
    <p:extLst>
      <p:ext uri="{BB962C8B-B14F-4D97-AF65-F5344CB8AC3E}">
        <p14:creationId xmlns:p14="http://schemas.microsoft.com/office/powerpoint/2010/main" val="4255700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174196-DEBC-4EEA-9166-8CD3D9F2D88E}"/>
              </a:ext>
            </a:extLst>
          </p:cNvPr>
          <p:cNvSpPr>
            <a:spLocks noGrp="1"/>
          </p:cNvSpPr>
          <p:nvPr>
            <p:ph type="ctrTitle"/>
          </p:nvPr>
        </p:nvSpPr>
        <p:spPr>
          <a:xfrm>
            <a:off x="1143000" y="1473448"/>
            <a:ext cx="6858000" cy="2387600"/>
          </a:xfrm>
          <a:prstGeom prst="rect">
            <a:avLst/>
          </a:prstGeom>
        </p:spPr>
        <p:txBody>
          <a:bodyPr anchor="b"/>
          <a:lstStyle>
            <a:lvl1pPr algn="ctr">
              <a:defRPr sz="6000"/>
            </a:lvl1pPr>
          </a:lstStyle>
          <a:p>
            <a:r>
              <a:rPr lang="de-DE" dirty="0"/>
              <a:t>Mastertitelformat bearbeiten</a:t>
            </a:r>
            <a:endParaRPr lang="de-CH" dirty="0"/>
          </a:p>
        </p:txBody>
      </p:sp>
      <p:sp>
        <p:nvSpPr>
          <p:cNvPr id="3" name="Untertitel 2">
            <a:extLst>
              <a:ext uri="{FF2B5EF4-FFF2-40B4-BE49-F238E27FC236}">
                <a16:creationId xmlns:a16="http://schemas.microsoft.com/office/drawing/2014/main" id="{CD8FFF8B-9E37-441C-88B7-A3A375247B8E}"/>
              </a:ext>
            </a:extLst>
          </p:cNvPr>
          <p:cNvSpPr>
            <a:spLocks noGrp="1"/>
          </p:cNvSpPr>
          <p:nvPr>
            <p:ph type="subTitle" idx="1"/>
          </p:nvPr>
        </p:nvSpPr>
        <p:spPr>
          <a:xfrm>
            <a:off x="1143000" y="3933478"/>
            <a:ext cx="6858000" cy="1655762"/>
          </a:xfrm>
        </p:spPr>
        <p:txBody>
          <a:bodyPr>
            <a:normAutofit/>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endParaRPr lang="de-CH" dirty="0"/>
          </a:p>
        </p:txBody>
      </p:sp>
      <p:sp>
        <p:nvSpPr>
          <p:cNvPr id="5" name="Fußzeilenplatzhalter 4">
            <a:extLst>
              <a:ext uri="{FF2B5EF4-FFF2-40B4-BE49-F238E27FC236}">
                <a16:creationId xmlns:a16="http://schemas.microsoft.com/office/drawing/2014/main" id="{1ABCC5AC-602F-4AA6-A728-53E97BBED016}"/>
              </a:ext>
            </a:extLst>
          </p:cNvPr>
          <p:cNvSpPr>
            <a:spLocks noGrp="1"/>
          </p:cNvSpPr>
          <p:nvPr>
            <p:ph type="ftr" sz="quarter" idx="11"/>
          </p:nvPr>
        </p:nvSpPr>
        <p:spPr>
          <a:xfrm>
            <a:off x="3028950" y="6324235"/>
            <a:ext cx="3086100" cy="365125"/>
          </a:xfrm>
        </p:spPr>
        <p:txBody>
          <a:bodyPr/>
          <a:lstStyle/>
          <a:p>
            <a:r>
              <a:rPr lang="de-CH" dirty="0"/>
              <a:t>Lehrgang Biodiversitätsberatung</a:t>
            </a:r>
          </a:p>
        </p:txBody>
      </p:sp>
      <p:grpSp>
        <p:nvGrpSpPr>
          <p:cNvPr id="6" name="Gruppieren 5">
            <a:extLst>
              <a:ext uri="{FF2B5EF4-FFF2-40B4-BE49-F238E27FC236}">
                <a16:creationId xmlns:a16="http://schemas.microsoft.com/office/drawing/2014/main" id="{A0206ACB-C6EC-9974-302A-DB211752ACF1}"/>
              </a:ext>
            </a:extLst>
          </p:cNvPr>
          <p:cNvGrpSpPr/>
          <p:nvPr userDrawn="1"/>
        </p:nvGrpSpPr>
        <p:grpSpPr>
          <a:xfrm>
            <a:off x="755577" y="351202"/>
            <a:ext cx="7632848" cy="900000"/>
            <a:chOff x="755576" y="351202"/>
            <a:chExt cx="7632848" cy="900000"/>
          </a:xfrm>
        </p:grpSpPr>
        <p:pic>
          <p:nvPicPr>
            <p:cNvPr id="7" name="Grafik 6">
              <a:extLst>
                <a:ext uri="{FF2B5EF4-FFF2-40B4-BE49-F238E27FC236}">
                  <a16:creationId xmlns:a16="http://schemas.microsoft.com/office/drawing/2014/main" id="{91440485-7CCA-71FF-7248-EAD9C17DBEE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8" name="Grafik 7">
              <a:extLst>
                <a:ext uri="{FF2B5EF4-FFF2-40B4-BE49-F238E27FC236}">
                  <a16:creationId xmlns:a16="http://schemas.microsoft.com/office/drawing/2014/main" id="{45485AC0-2B00-3C82-236D-23DEC554FD6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9" name="Grafik 8" descr="Ein Bild, das Text enthält.&#10;&#10;Automatisch generierte Beschreibung">
              <a:extLst>
                <a:ext uri="{FF2B5EF4-FFF2-40B4-BE49-F238E27FC236}">
                  <a16:creationId xmlns:a16="http://schemas.microsoft.com/office/drawing/2014/main" id="{C49D5878-BFB7-3E38-FC28-AC6679671F1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Tree>
    <p:extLst>
      <p:ext uri="{BB962C8B-B14F-4D97-AF65-F5344CB8AC3E}">
        <p14:creationId xmlns:p14="http://schemas.microsoft.com/office/powerpoint/2010/main" val="3293098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vertikaler Text">
    <p:spTree>
      <p:nvGrpSpPr>
        <p:cNvPr id="1" name=""/>
        <p:cNvGrpSpPr/>
        <p:nvPr/>
      </p:nvGrpSpPr>
      <p:grpSpPr>
        <a:xfrm>
          <a:off x="0" y="0"/>
          <a:ext cx="0" cy="0"/>
          <a:chOff x="0" y="0"/>
          <a:chExt cx="0" cy="0"/>
        </a:xfrm>
      </p:grpSpPr>
      <p:sp>
        <p:nvSpPr>
          <p:cNvPr id="3" name="Vertikaler Textplatzhalter 2">
            <a:extLst>
              <a:ext uri="{FF2B5EF4-FFF2-40B4-BE49-F238E27FC236}">
                <a16:creationId xmlns:a16="http://schemas.microsoft.com/office/drawing/2014/main" id="{D8882545-4F47-4494-A735-4F3301B6FED2}"/>
              </a:ext>
            </a:extLst>
          </p:cNvPr>
          <p:cNvSpPr>
            <a:spLocks noGrp="1"/>
          </p:cNvSpPr>
          <p:nvPr>
            <p:ph type="body" orient="vert" idx="1"/>
          </p:nvPr>
        </p:nvSpPr>
        <p:spPr>
          <a:xfrm>
            <a:off x="628650" y="1405209"/>
            <a:ext cx="7886700" cy="468000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5" name="Fußzeilenplatzhalter 4">
            <a:extLst>
              <a:ext uri="{FF2B5EF4-FFF2-40B4-BE49-F238E27FC236}">
                <a16:creationId xmlns:a16="http://schemas.microsoft.com/office/drawing/2014/main" id="{70C9E06C-9E8C-424E-A15D-559585D30C33}"/>
              </a:ext>
            </a:extLst>
          </p:cNvPr>
          <p:cNvSpPr>
            <a:spLocks noGrp="1"/>
          </p:cNvSpPr>
          <p:nvPr>
            <p:ph type="ftr" sz="quarter" idx="11"/>
          </p:nvPr>
        </p:nvSpPr>
        <p:spPr>
          <a:xfrm>
            <a:off x="5432799" y="6405292"/>
            <a:ext cx="3086100" cy="365125"/>
          </a:xfrm>
        </p:spPr>
        <p:txBody>
          <a:bodyPr/>
          <a:lstStyle/>
          <a:p>
            <a:r>
              <a:rPr lang="de-CH"/>
              <a:t>Lehrgang Biodiversitätsberatung</a:t>
            </a:r>
          </a:p>
        </p:txBody>
      </p:sp>
      <p:pic>
        <p:nvPicPr>
          <p:cNvPr id="2" name="Grafik 1">
            <a:extLst>
              <a:ext uri="{FF2B5EF4-FFF2-40B4-BE49-F238E27FC236}">
                <a16:creationId xmlns:a16="http://schemas.microsoft.com/office/drawing/2014/main" id="{BE342788-ACCC-C064-F746-24B49F76C6F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5BFA530B-50A3-CBC5-C875-39EADBFC40DF}"/>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1379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elfolie">
    <p:spTree>
      <p:nvGrpSpPr>
        <p:cNvPr id="1" name=""/>
        <p:cNvGrpSpPr/>
        <p:nvPr/>
      </p:nvGrpSpPr>
      <p:grpSpPr>
        <a:xfrm>
          <a:off x="0" y="0"/>
          <a:ext cx="0" cy="0"/>
          <a:chOff x="0" y="0"/>
          <a:chExt cx="0" cy="0"/>
        </a:xfrm>
      </p:grpSpPr>
      <p:sp>
        <p:nvSpPr>
          <p:cNvPr id="17" name="Inhaltsplatzhalter 2"/>
          <p:cNvSpPr>
            <a:spLocks noGrp="1"/>
          </p:cNvSpPr>
          <p:nvPr>
            <p:ph idx="13" hasCustomPrompt="1"/>
          </p:nvPr>
        </p:nvSpPr>
        <p:spPr>
          <a:xfrm>
            <a:off x="3233405" y="1638002"/>
            <a:ext cx="2700337"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8" name="Inhaltsplatzhalter 2"/>
          <p:cNvSpPr>
            <a:spLocks noGrp="1"/>
          </p:cNvSpPr>
          <p:nvPr>
            <p:ph idx="14" hasCustomPrompt="1"/>
          </p:nvPr>
        </p:nvSpPr>
        <p:spPr>
          <a:xfrm>
            <a:off x="624161" y="1638002"/>
            <a:ext cx="2598465"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9" name="Inhaltsplatzhalter 2"/>
          <p:cNvSpPr>
            <a:spLocks noGrp="1"/>
          </p:cNvSpPr>
          <p:nvPr>
            <p:ph idx="15" hasCustomPrompt="1"/>
          </p:nvPr>
        </p:nvSpPr>
        <p:spPr>
          <a:xfrm>
            <a:off x="5917925" y="1638002"/>
            <a:ext cx="2614889"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cxnSp>
        <p:nvCxnSpPr>
          <p:cNvPr id="21" name="Gerader Verbinder 20"/>
          <p:cNvCxnSpPr/>
          <p:nvPr userDrawn="1"/>
        </p:nvCxnSpPr>
        <p:spPr>
          <a:xfrm>
            <a:off x="3222625"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Gerader Verbinder 21"/>
          <p:cNvCxnSpPr/>
          <p:nvPr userDrawn="1"/>
        </p:nvCxnSpPr>
        <p:spPr>
          <a:xfrm>
            <a:off x="5933741" y="1638000"/>
            <a:ext cx="0" cy="2176582"/>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CAB9EB27-EFDC-429F-9E2B-7D707308339C}"/>
              </a:ext>
            </a:extLst>
          </p:cNvPr>
          <p:cNvGrpSpPr/>
          <p:nvPr userDrawn="1"/>
        </p:nvGrpSpPr>
        <p:grpSpPr>
          <a:xfrm>
            <a:off x="755577" y="351202"/>
            <a:ext cx="7632848" cy="900000"/>
            <a:chOff x="755576" y="351202"/>
            <a:chExt cx="7632848" cy="900000"/>
          </a:xfrm>
        </p:grpSpPr>
        <p:pic>
          <p:nvPicPr>
            <p:cNvPr id="11" name="Grafik 10">
              <a:extLst>
                <a:ext uri="{FF2B5EF4-FFF2-40B4-BE49-F238E27FC236}">
                  <a16:creationId xmlns:a16="http://schemas.microsoft.com/office/drawing/2014/main" id="{DE9393AB-CC19-4033-BCA9-5A0DB447702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5576" y="351202"/>
              <a:ext cx="1712805" cy="900000"/>
            </a:xfrm>
            <a:prstGeom prst="rect">
              <a:avLst/>
            </a:prstGeom>
          </p:spPr>
        </p:pic>
        <p:pic>
          <p:nvPicPr>
            <p:cNvPr id="12" name="Grafik 11">
              <a:extLst>
                <a:ext uri="{FF2B5EF4-FFF2-40B4-BE49-F238E27FC236}">
                  <a16:creationId xmlns:a16="http://schemas.microsoft.com/office/drawing/2014/main" id="{DC8CFD68-B5B5-4AB0-8D96-64ECCBB705E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659369" y="841495"/>
              <a:ext cx="945779" cy="396000"/>
            </a:xfrm>
            <a:prstGeom prst="rect">
              <a:avLst/>
            </a:prstGeom>
          </p:spPr>
        </p:pic>
        <p:pic>
          <p:nvPicPr>
            <p:cNvPr id="13" name="Grafik 12" descr="Ein Bild, das Text enthält.&#10;&#10;Automatisch generierte Beschreibung">
              <a:extLst>
                <a:ext uri="{FF2B5EF4-FFF2-40B4-BE49-F238E27FC236}">
                  <a16:creationId xmlns:a16="http://schemas.microsoft.com/office/drawing/2014/main" id="{FA7A1DF5-A270-433C-B2CB-0D802E4BBAA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5796136" y="351202"/>
              <a:ext cx="2592288" cy="900000"/>
            </a:xfrm>
            <a:prstGeom prst="rect">
              <a:avLst/>
            </a:prstGeom>
          </p:spPr>
        </p:pic>
      </p:grpSp>
      <p:sp>
        <p:nvSpPr>
          <p:cNvPr id="15" name="Fußzeilenplatzhalter 4">
            <a:extLst>
              <a:ext uri="{FF2B5EF4-FFF2-40B4-BE49-F238E27FC236}">
                <a16:creationId xmlns:a16="http://schemas.microsoft.com/office/drawing/2014/main" id="{A0E29215-BBC2-44C1-8202-476A43BC9E0E}"/>
              </a:ext>
            </a:extLst>
          </p:cNvPr>
          <p:cNvSpPr>
            <a:spLocks noGrp="1"/>
          </p:cNvSpPr>
          <p:nvPr>
            <p:ph type="ftr" sz="quarter" idx="3"/>
          </p:nvPr>
        </p:nvSpPr>
        <p:spPr>
          <a:xfrm>
            <a:off x="3062099" y="632423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de-CH" dirty="0"/>
              <a:t>Lehrgang Biodiversitätsberatung</a:t>
            </a:r>
          </a:p>
        </p:txBody>
      </p:sp>
      <p:sp>
        <p:nvSpPr>
          <p:cNvPr id="16" name="Titel 1">
            <a:extLst>
              <a:ext uri="{FF2B5EF4-FFF2-40B4-BE49-F238E27FC236}">
                <a16:creationId xmlns:a16="http://schemas.microsoft.com/office/drawing/2014/main" id="{5B116523-80D4-47F9-897C-274987D70C18}"/>
              </a:ext>
            </a:extLst>
          </p:cNvPr>
          <p:cNvSpPr>
            <a:spLocks noGrp="1"/>
          </p:cNvSpPr>
          <p:nvPr>
            <p:ph type="ctrTitle"/>
          </p:nvPr>
        </p:nvSpPr>
        <p:spPr>
          <a:xfrm>
            <a:off x="1015650" y="3821840"/>
            <a:ext cx="6858000" cy="2055432"/>
          </a:xfrm>
          <a:prstGeom prst="rect">
            <a:avLst/>
          </a:prstGeom>
        </p:spPr>
        <p:txBody>
          <a:bodyPr anchor="b"/>
          <a:lstStyle>
            <a:lvl1pPr algn="ctr">
              <a:defRPr sz="6000"/>
            </a:lvl1pPr>
          </a:lstStyle>
          <a:p>
            <a:r>
              <a:rPr lang="de-DE" dirty="0"/>
              <a:t>Mastertitelformat bearbeiten</a:t>
            </a:r>
            <a:endParaRPr lang="de-CH" dirty="0"/>
          </a:p>
        </p:txBody>
      </p:sp>
    </p:spTree>
    <p:extLst>
      <p:ext uri="{BB962C8B-B14F-4D97-AF65-F5344CB8AC3E}">
        <p14:creationId xmlns:p14="http://schemas.microsoft.com/office/powerpoint/2010/main" val="1315925168"/>
      </p:ext>
    </p:extLst>
  </p:cSld>
  <p:clrMapOvr>
    <a:masterClrMapping/>
  </p:clrMapOvr>
  <p:extLst>
    <p:ext uri="{DCECCB84-F9BA-43D5-87BE-67443E8EF086}">
      <p15:sldGuideLst xmlns:p15="http://schemas.microsoft.com/office/powerpoint/2012/main">
        <p15:guide id="1" pos="215"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5" name="Fußzeilenplatzhalter 4">
            <a:extLst>
              <a:ext uri="{FF2B5EF4-FFF2-40B4-BE49-F238E27FC236}">
                <a16:creationId xmlns:a16="http://schemas.microsoft.com/office/drawing/2014/main" id="{39B86ED0-376A-4AEA-82F4-B139877F5D65}"/>
              </a:ext>
            </a:extLst>
          </p:cNvPr>
          <p:cNvSpPr>
            <a:spLocks noGrp="1"/>
          </p:cNvSpPr>
          <p:nvPr>
            <p:ph type="ftr" sz="quarter" idx="11"/>
          </p:nvPr>
        </p:nvSpPr>
        <p:spPr>
          <a:xfrm>
            <a:off x="5429250" y="6400980"/>
            <a:ext cx="3086100" cy="360000"/>
          </a:xfrm>
        </p:spPr>
        <p:txBody>
          <a:bodyPr/>
          <a:lstStyle/>
          <a:p>
            <a:r>
              <a:rPr lang="fr-CH" dirty="0"/>
              <a:t>Formation de conseiller-ère en biodiversité</a:t>
            </a:r>
          </a:p>
        </p:txBody>
      </p:sp>
      <p:sp>
        <p:nvSpPr>
          <p:cNvPr id="8" name="Textplatzhalter 2">
            <a:extLst>
              <a:ext uri="{FF2B5EF4-FFF2-40B4-BE49-F238E27FC236}">
                <a16:creationId xmlns:a16="http://schemas.microsoft.com/office/drawing/2014/main" id="{9445F8F2-C532-4C73-ABC8-308090C5716C}"/>
              </a:ext>
            </a:extLst>
          </p:cNvPr>
          <p:cNvSpPr>
            <a:spLocks noGrp="1"/>
          </p:cNvSpPr>
          <p:nvPr>
            <p:ph idx="1"/>
          </p:nvPr>
        </p:nvSpPr>
        <p:spPr>
          <a:xfrm>
            <a:off x="628650" y="1403053"/>
            <a:ext cx="7886700" cy="4680000"/>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pic>
        <p:nvPicPr>
          <p:cNvPr id="2" name="Grafik 1">
            <a:extLst>
              <a:ext uri="{FF2B5EF4-FFF2-40B4-BE49-F238E27FC236}">
                <a16:creationId xmlns:a16="http://schemas.microsoft.com/office/drawing/2014/main" id="{92FA2A9F-58EF-650B-C097-763F1DB08C5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940BEA56-F7D7-6744-8B3D-1C2BB2764DFA}"/>
              </a:ext>
            </a:extLst>
          </p:cNvPr>
          <p:cNvSpPr>
            <a:spLocks noGrp="1"/>
          </p:cNvSpPr>
          <p:nvPr>
            <p:ph type="title"/>
          </p:nvPr>
        </p:nvSpPr>
        <p:spPr>
          <a:xfrm>
            <a:off x="628650" y="365127"/>
            <a:ext cx="7886700" cy="720000"/>
          </a:xfrm>
        </p:spPr>
        <p:txBody>
          <a:bodyPr/>
          <a:lstStyle/>
          <a:p>
            <a:r>
              <a:rPr lang="de-DE" dirty="0"/>
              <a:t>Mastertitelformat bearbeiten</a:t>
            </a:r>
            <a:endParaRPr lang="de-CH" dirty="0"/>
          </a:p>
        </p:txBody>
      </p:sp>
    </p:spTree>
    <p:extLst>
      <p:ext uri="{BB962C8B-B14F-4D97-AF65-F5344CB8AC3E}">
        <p14:creationId xmlns:p14="http://schemas.microsoft.com/office/powerpoint/2010/main" val="1452406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C5534CF-F738-4602-97CA-A3EA8F177115}"/>
              </a:ext>
            </a:extLst>
          </p:cNvPr>
          <p:cNvSpPr>
            <a:spLocks noGrp="1"/>
          </p:cNvSpPr>
          <p:nvPr>
            <p:ph sz="half" idx="1"/>
          </p:nvPr>
        </p:nvSpPr>
        <p:spPr>
          <a:xfrm>
            <a:off x="62865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4" name="Inhaltsplatzhalter 3">
            <a:extLst>
              <a:ext uri="{FF2B5EF4-FFF2-40B4-BE49-F238E27FC236}">
                <a16:creationId xmlns:a16="http://schemas.microsoft.com/office/drawing/2014/main" id="{55586B9E-B0B9-4592-A976-0EE3264A4952}"/>
              </a:ext>
            </a:extLst>
          </p:cNvPr>
          <p:cNvSpPr>
            <a:spLocks noGrp="1"/>
          </p:cNvSpPr>
          <p:nvPr>
            <p:ph sz="half" idx="2"/>
          </p:nvPr>
        </p:nvSpPr>
        <p:spPr>
          <a:xfrm>
            <a:off x="4648200" y="1399144"/>
            <a:ext cx="3867150" cy="468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6" name="Fußzeilenplatzhalter 5">
            <a:extLst>
              <a:ext uri="{FF2B5EF4-FFF2-40B4-BE49-F238E27FC236}">
                <a16:creationId xmlns:a16="http://schemas.microsoft.com/office/drawing/2014/main" id="{4419F949-7998-450E-AEB6-1380D629C53B}"/>
              </a:ext>
            </a:extLst>
          </p:cNvPr>
          <p:cNvSpPr>
            <a:spLocks noGrp="1"/>
          </p:cNvSpPr>
          <p:nvPr>
            <p:ph type="ftr" sz="quarter" idx="11"/>
          </p:nvPr>
        </p:nvSpPr>
        <p:spPr>
          <a:xfrm>
            <a:off x="5434341" y="6393162"/>
            <a:ext cx="3086100" cy="360000"/>
          </a:xfrm>
        </p:spPr>
        <p:txBody>
          <a:bodyPr/>
          <a:lstStyle/>
          <a:p>
            <a:r>
              <a:rPr lang="fr-CH" dirty="0"/>
              <a:t>Formation de conseiller-ère en biodiversité</a:t>
            </a:r>
          </a:p>
        </p:txBody>
      </p:sp>
      <p:pic>
        <p:nvPicPr>
          <p:cNvPr id="2" name="Grafik 1">
            <a:extLst>
              <a:ext uri="{FF2B5EF4-FFF2-40B4-BE49-F238E27FC236}">
                <a16:creationId xmlns:a16="http://schemas.microsoft.com/office/drawing/2014/main" id="{CFD9A61E-0FEC-49EF-031E-7BE54969E82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5" name="Titel 4">
            <a:extLst>
              <a:ext uri="{FF2B5EF4-FFF2-40B4-BE49-F238E27FC236}">
                <a16:creationId xmlns:a16="http://schemas.microsoft.com/office/drawing/2014/main" id="{CD5873B5-7B2D-BAD1-3110-FC01476C52AE}"/>
              </a:ext>
            </a:extLst>
          </p:cNvPr>
          <p:cNvSpPr>
            <a:spLocks noGrp="1"/>
          </p:cNvSpPr>
          <p:nvPr>
            <p:ph type="title"/>
          </p:nvPr>
        </p:nvSpPr>
        <p:spPr>
          <a:xfrm>
            <a:off x="628650" y="365127"/>
            <a:ext cx="7886700" cy="720000"/>
          </a:xfrm>
        </p:spPr>
        <p:txBody>
          <a:bodyPr>
            <a:normAutofit/>
          </a:bodyPr>
          <a:lstStyle>
            <a:lvl1pPr>
              <a:defRPr sz="2400"/>
            </a:lvl1pPr>
          </a:lstStyle>
          <a:p>
            <a:r>
              <a:rPr lang="de-DE" dirty="0"/>
              <a:t>Mastertitelformat bearbeiten</a:t>
            </a:r>
            <a:endParaRPr lang="de-CH" dirty="0"/>
          </a:p>
        </p:txBody>
      </p:sp>
    </p:spTree>
    <p:extLst>
      <p:ext uri="{BB962C8B-B14F-4D97-AF65-F5344CB8AC3E}">
        <p14:creationId xmlns:p14="http://schemas.microsoft.com/office/powerpoint/2010/main" val="2094429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154F3ED9-9001-4FC0-893D-81CB3C0FD462}"/>
              </a:ext>
            </a:extLst>
          </p:cNvPr>
          <p:cNvSpPr>
            <a:spLocks noGrp="1"/>
          </p:cNvSpPr>
          <p:nvPr>
            <p:ph type="body" idx="1"/>
          </p:nvPr>
        </p:nvSpPr>
        <p:spPr>
          <a:xfrm>
            <a:off x="628650" y="1268760"/>
            <a:ext cx="3868737" cy="720000"/>
          </a:xfrm>
        </p:spPr>
        <p:txBody>
          <a:bodyPr anchor="b"/>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 name="Inhaltsplatzhalter 3">
            <a:extLst>
              <a:ext uri="{FF2B5EF4-FFF2-40B4-BE49-F238E27FC236}">
                <a16:creationId xmlns:a16="http://schemas.microsoft.com/office/drawing/2014/main" id="{7D045D8C-C343-4856-838C-D5A4E756FA9E}"/>
              </a:ext>
            </a:extLst>
          </p:cNvPr>
          <p:cNvSpPr>
            <a:spLocks noGrp="1"/>
          </p:cNvSpPr>
          <p:nvPr>
            <p:ph sz="half" idx="2"/>
          </p:nvPr>
        </p:nvSpPr>
        <p:spPr>
          <a:xfrm>
            <a:off x="628650" y="2206761"/>
            <a:ext cx="3868737"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5" name="Textplatzhalter 4">
            <a:extLst>
              <a:ext uri="{FF2B5EF4-FFF2-40B4-BE49-F238E27FC236}">
                <a16:creationId xmlns:a16="http://schemas.microsoft.com/office/drawing/2014/main" id="{6E59AE9D-1027-4470-A376-5FA6F23D3A7D}"/>
              </a:ext>
            </a:extLst>
          </p:cNvPr>
          <p:cNvSpPr>
            <a:spLocks noGrp="1"/>
          </p:cNvSpPr>
          <p:nvPr>
            <p:ph type="body" sz="quarter" idx="3"/>
          </p:nvPr>
        </p:nvSpPr>
        <p:spPr>
          <a:xfrm>
            <a:off x="4624841" y="1268760"/>
            <a:ext cx="3887788" cy="7200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Inhaltsplatzhalter 5">
            <a:extLst>
              <a:ext uri="{FF2B5EF4-FFF2-40B4-BE49-F238E27FC236}">
                <a16:creationId xmlns:a16="http://schemas.microsoft.com/office/drawing/2014/main" id="{E5F618B3-C884-4B99-A23A-FB5DF1D74D05}"/>
              </a:ext>
            </a:extLst>
          </p:cNvPr>
          <p:cNvSpPr>
            <a:spLocks noGrp="1"/>
          </p:cNvSpPr>
          <p:nvPr>
            <p:ph sz="quarter" idx="4"/>
          </p:nvPr>
        </p:nvSpPr>
        <p:spPr>
          <a:xfrm>
            <a:off x="4624841" y="2206761"/>
            <a:ext cx="3887788" cy="3960000"/>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8" name="Fußzeilenplatzhalter 7">
            <a:extLst>
              <a:ext uri="{FF2B5EF4-FFF2-40B4-BE49-F238E27FC236}">
                <a16:creationId xmlns:a16="http://schemas.microsoft.com/office/drawing/2014/main" id="{FE3C2D70-C4EA-4261-9A75-AB97A9622C06}"/>
              </a:ext>
            </a:extLst>
          </p:cNvPr>
          <p:cNvSpPr>
            <a:spLocks noGrp="1"/>
          </p:cNvSpPr>
          <p:nvPr>
            <p:ph type="ftr" sz="quarter" idx="11"/>
          </p:nvPr>
        </p:nvSpPr>
        <p:spPr>
          <a:xfrm>
            <a:off x="5429250" y="6396666"/>
            <a:ext cx="3086100" cy="365125"/>
          </a:xfrm>
        </p:spPr>
        <p:txBody>
          <a:bodyPr/>
          <a:lstStyle/>
          <a:p>
            <a:r>
              <a:rPr lang="fr-CH" dirty="0"/>
              <a:t>Formation de conseiller-ère en biodiversité</a:t>
            </a:r>
          </a:p>
        </p:txBody>
      </p:sp>
      <p:sp>
        <p:nvSpPr>
          <p:cNvPr id="2" name="Titel 1">
            <a:extLst>
              <a:ext uri="{FF2B5EF4-FFF2-40B4-BE49-F238E27FC236}">
                <a16:creationId xmlns:a16="http://schemas.microsoft.com/office/drawing/2014/main" id="{9BA4EA3E-61B6-12E1-75A9-FDFD4EEAF235}"/>
              </a:ext>
            </a:extLst>
          </p:cNvPr>
          <p:cNvSpPr>
            <a:spLocks noGrp="1"/>
          </p:cNvSpPr>
          <p:nvPr>
            <p:ph type="title"/>
          </p:nvPr>
        </p:nvSpPr>
        <p:spPr/>
        <p:txBody>
          <a:bodyPr/>
          <a:lstStyle/>
          <a:p>
            <a:r>
              <a:rPr lang="de-DE"/>
              <a:t>Mastertitelformat bearbeiten</a:t>
            </a:r>
            <a:endParaRPr lang="de-CH"/>
          </a:p>
        </p:txBody>
      </p:sp>
      <p:pic>
        <p:nvPicPr>
          <p:cNvPr id="7" name="Grafik 6">
            <a:extLst>
              <a:ext uri="{FF2B5EF4-FFF2-40B4-BE49-F238E27FC236}">
                <a16:creationId xmlns:a16="http://schemas.microsoft.com/office/drawing/2014/main" id="{3C4A5592-6CEB-3322-64EA-52A317192E1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Tree>
    <p:extLst>
      <p:ext uri="{BB962C8B-B14F-4D97-AF65-F5344CB8AC3E}">
        <p14:creationId xmlns:p14="http://schemas.microsoft.com/office/powerpoint/2010/main" val="44957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Fußzeilenplatzhalter 3">
            <a:extLst>
              <a:ext uri="{FF2B5EF4-FFF2-40B4-BE49-F238E27FC236}">
                <a16:creationId xmlns:a16="http://schemas.microsoft.com/office/drawing/2014/main" id="{1A289651-6F9C-47E3-94C8-CDA55E63C4D7}"/>
              </a:ext>
            </a:extLst>
          </p:cNvPr>
          <p:cNvSpPr>
            <a:spLocks noGrp="1"/>
          </p:cNvSpPr>
          <p:nvPr>
            <p:ph type="ftr" sz="quarter" idx="11"/>
          </p:nvPr>
        </p:nvSpPr>
        <p:spPr>
          <a:xfrm>
            <a:off x="5432160" y="6398581"/>
            <a:ext cx="3086100" cy="365125"/>
          </a:xfrm>
        </p:spPr>
        <p:txBody>
          <a:bodyPr/>
          <a:lstStyle/>
          <a:p>
            <a:r>
              <a:rPr lang="fr-CH" dirty="0"/>
              <a:t>Formation de conseiller-ère en biodiversité</a:t>
            </a:r>
          </a:p>
        </p:txBody>
      </p:sp>
      <p:pic>
        <p:nvPicPr>
          <p:cNvPr id="2" name="Grafik 1">
            <a:extLst>
              <a:ext uri="{FF2B5EF4-FFF2-40B4-BE49-F238E27FC236}">
                <a16:creationId xmlns:a16="http://schemas.microsoft.com/office/drawing/2014/main" id="{259F735A-4595-D6BC-3088-BB6B976BFA9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3" name="Titel 2">
            <a:extLst>
              <a:ext uri="{FF2B5EF4-FFF2-40B4-BE49-F238E27FC236}">
                <a16:creationId xmlns:a16="http://schemas.microsoft.com/office/drawing/2014/main" id="{4FCDAF25-3FD9-E883-1F2D-05AD2695E2EC}"/>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383776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079D429A-6DC4-47D6-BEC4-466AC1683F18}"/>
              </a:ext>
            </a:extLst>
          </p:cNvPr>
          <p:cNvSpPr>
            <a:spLocks noGrp="1"/>
          </p:cNvSpPr>
          <p:nvPr>
            <p:ph type="ftr" sz="quarter" idx="11"/>
          </p:nvPr>
        </p:nvSpPr>
        <p:spPr>
          <a:xfrm>
            <a:off x="5429250" y="6398164"/>
            <a:ext cx="3086100" cy="365125"/>
          </a:xfrm>
        </p:spPr>
        <p:txBody>
          <a:bodyPr/>
          <a:lstStyle/>
          <a:p>
            <a:r>
              <a:rPr lang="fr-CH" dirty="0"/>
              <a:t>Formation de conseiller-ère en biodiversité</a:t>
            </a:r>
          </a:p>
        </p:txBody>
      </p:sp>
      <p:sp>
        <p:nvSpPr>
          <p:cNvPr id="5" name="Inhaltsplatzhalter 2">
            <a:extLst>
              <a:ext uri="{FF2B5EF4-FFF2-40B4-BE49-F238E27FC236}">
                <a16:creationId xmlns:a16="http://schemas.microsoft.com/office/drawing/2014/main" id="{CFCD5429-E64A-4B8D-B19D-A7CE9B5302DC}"/>
              </a:ext>
            </a:extLst>
          </p:cNvPr>
          <p:cNvSpPr>
            <a:spLocks noGrp="1"/>
          </p:cNvSpPr>
          <p:nvPr>
            <p:ph idx="1"/>
          </p:nvPr>
        </p:nvSpPr>
        <p:spPr>
          <a:xfrm>
            <a:off x="625322" y="1336361"/>
            <a:ext cx="7921625" cy="2340000"/>
          </a:xfrm>
        </p:spPr>
        <p:txBody>
          <a:bodyPr/>
          <a:lstStyle>
            <a:lvl1pPr>
              <a:defRPr/>
            </a:lvl1pPr>
          </a:lstStyle>
          <a:p>
            <a:pPr lvl="0"/>
            <a:r>
              <a:rPr lang="de-DE" dirty="0"/>
              <a:t>Mastertextformat bearbeiten</a:t>
            </a:r>
          </a:p>
          <a:p>
            <a:pPr lvl="1"/>
            <a:r>
              <a:rPr lang="de-DE" dirty="0"/>
              <a:t>Zweite Ebene</a:t>
            </a:r>
          </a:p>
          <a:p>
            <a:pPr lvl="2"/>
            <a:r>
              <a:rPr lang="de-DE" dirty="0"/>
              <a:t>Dritte Ebene</a:t>
            </a:r>
          </a:p>
        </p:txBody>
      </p:sp>
      <p:sp>
        <p:nvSpPr>
          <p:cNvPr id="6" name="Inhaltsplatzhalter 2">
            <a:extLst>
              <a:ext uri="{FF2B5EF4-FFF2-40B4-BE49-F238E27FC236}">
                <a16:creationId xmlns:a16="http://schemas.microsoft.com/office/drawing/2014/main" id="{0F436B8F-B756-4D14-A2DC-093901E87C1A}"/>
              </a:ext>
            </a:extLst>
          </p:cNvPr>
          <p:cNvSpPr>
            <a:spLocks noGrp="1"/>
          </p:cNvSpPr>
          <p:nvPr>
            <p:ph idx="14" hasCustomPrompt="1"/>
          </p:nvPr>
        </p:nvSpPr>
        <p:spPr>
          <a:xfrm>
            <a:off x="626152" y="3933056"/>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7" name="Inhaltsplatzhalter 2">
            <a:extLst>
              <a:ext uri="{FF2B5EF4-FFF2-40B4-BE49-F238E27FC236}">
                <a16:creationId xmlns:a16="http://schemas.microsoft.com/office/drawing/2014/main" id="{A0A34AFC-16B6-4D3A-815A-ABC5A267B057}"/>
              </a:ext>
            </a:extLst>
          </p:cNvPr>
          <p:cNvSpPr>
            <a:spLocks noGrp="1"/>
          </p:cNvSpPr>
          <p:nvPr>
            <p:ph idx="15" hasCustomPrompt="1"/>
          </p:nvPr>
        </p:nvSpPr>
        <p:spPr>
          <a:xfrm>
            <a:off x="4694947" y="3927595"/>
            <a:ext cx="3852000" cy="214935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pic>
        <p:nvPicPr>
          <p:cNvPr id="2" name="Grafik 1">
            <a:extLst>
              <a:ext uri="{FF2B5EF4-FFF2-40B4-BE49-F238E27FC236}">
                <a16:creationId xmlns:a16="http://schemas.microsoft.com/office/drawing/2014/main" id="{2C0B067D-F435-70CA-1A05-A3AB1189436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27D6F867-1B5E-FF68-EE75-A27D893BD6A9}"/>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306288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5210"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0" name="Inhaltsplatzhalter 2"/>
          <p:cNvSpPr>
            <a:spLocks noGrp="1"/>
          </p:cNvSpPr>
          <p:nvPr>
            <p:ph idx="15" hasCustomPrompt="1"/>
          </p:nvPr>
        </p:nvSpPr>
        <p:spPr>
          <a:xfrm>
            <a:off x="331152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6025885" y="1637999"/>
            <a:ext cx="2506929" cy="2052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2" name="Inhaltsplatzhalter 2"/>
          <p:cNvSpPr>
            <a:spLocks noGrp="1"/>
          </p:cNvSpPr>
          <p:nvPr>
            <p:ph idx="17" hasCustomPrompt="1"/>
          </p:nvPr>
        </p:nvSpPr>
        <p:spPr>
          <a:xfrm>
            <a:off x="625210"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3" name="Inhaltsplatzhalter 2"/>
          <p:cNvSpPr>
            <a:spLocks noGrp="1"/>
          </p:cNvSpPr>
          <p:nvPr>
            <p:ph idx="18" hasCustomPrompt="1"/>
          </p:nvPr>
        </p:nvSpPr>
        <p:spPr>
          <a:xfrm>
            <a:off x="331152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6025885" y="3897088"/>
            <a:ext cx="2506929" cy="2051277"/>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EB4027F-5C62-4372-9BA7-8FFB8CB39070}"/>
              </a:ext>
            </a:extLst>
          </p:cNvPr>
          <p:cNvSpPr>
            <a:spLocks noGrp="1"/>
          </p:cNvSpPr>
          <p:nvPr>
            <p:ph type="ftr" sz="quarter" idx="20"/>
          </p:nvPr>
        </p:nvSpPr>
        <p:spPr>
          <a:xfrm>
            <a:off x="5430465" y="6388042"/>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378E7E22-6273-9CF8-619D-FBC85AF559E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31C54AE3-826F-BA09-B0D2-D67DA7DC07AE}"/>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7858482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1_Titel und Inhalt">
    <p:spTree>
      <p:nvGrpSpPr>
        <p:cNvPr id="1" name=""/>
        <p:cNvGrpSpPr/>
        <p:nvPr/>
      </p:nvGrpSpPr>
      <p:grpSpPr>
        <a:xfrm>
          <a:off x="0" y="0"/>
          <a:ext cx="0" cy="0"/>
          <a:chOff x="0" y="0"/>
          <a:chExt cx="0" cy="0"/>
        </a:xfrm>
      </p:grpSpPr>
      <p:sp>
        <p:nvSpPr>
          <p:cNvPr id="7" name="Inhaltsplatzhalter 2"/>
          <p:cNvSpPr>
            <a:spLocks noGrp="1"/>
          </p:cNvSpPr>
          <p:nvPr>
            <p:ph idx="14" hasCustomPrompt="1"/>
          </p:nvPr>
        </p:nvSpPr>
        <p:spPr>
          <a:xfrm>
            <a:off x="628650" y="1415649"/>
            <a:ext cx="3852000" cy="450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1" name="Inhaltsplatzhalter 2"/>
          <p:cNvSpPr>
            <a:spLocks noGrp="1"/>
          </p:cNvSpPr>
          <p:nvPr>
            <p:ph idx="16" hasCustomPrompt="1"/>
          </p:nvPr>
        </p:nvSpPr>
        <p:spPr>
          <a:xfrm>
            <a:off x="4680000" y="1439592"/>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14" name="Inhaltsplatzhalter 2"/>
          <p:cNvSpPr>
            <a:spLocks noGrp="1"/>
          </p:cNvSpPr>
          <p:nvPr>
            <p:ph idx="19" hasCustomPrompt="1"/>
          </p:nvPr>
        </p:nvSpPr>
        <p:spPr>
          <a:xfrm>
            <a:off x="4680000" y="3755649"/>
            <a:ext cx="3852000" cy="2160000"/>
          </a:xfrm>
          <a:solidFill>
            <a:schemeClr val="accent1">
              <a:lumMod val="20000"/>
              <a:lumOff val="80000"/>
            </a:schemeClr>
          </a:solidFill>
        </p:spPr>
        <p:txBody>
          <a:bodyPr anchor="ctr"/>
          <a:lstStyle>
            <a:lvl1pPr marL="0" indent="0" algn="ctr">
              <a:buFontTx/>
              <a:buNone/>
              <a:defRPr>
                <a:solidFill>
                  <a:schemeClr val="bg1"/>
                </a:solidFill>
              </a:defRPr>
            </a:lvl1pPr>
          </a:lstStyle>
          <a:p>
            <a:pPr lvl="0"/>
            <a:r>
              <a:rPr lang="de-DE" dirty="0"/>
              <a:t>Hier Bild einfügen</a:t>
            </a:r>
            <a:endParaRPr lang="de-CH" dirty="0"/>
          </a:p>
        </p:txBody>
      </p:sp>
      <p:sp>
        <p:nvSpPr>
          <p:cNvPr id="3" name="Fußzeilenplatzhalter 2">
            <a:extLst>
              <a:ext uri="{FF2B5EF4-FFF2-40B4-BE49-F238E27FC236}">
                <a16:creationId xmlns:a16="http://schemas.microsoft.com/office/drawing/2014/main" id="{A719ED45-A6CA-4D5E-9435-BE39A5D0C9C8}"/>
              </a:ext>
            </a:extLst>
          </p:cNvPr>
          <p:cNvSpPr>
            <a:spLocks noGrp="1"/>
          </p:cNvSpPr>
          <p:nvPr>
            <p:ph type="ftr" sz="quarter" idx="20"/>
          </p:nvPr>
        </p:nvSpPr>
        <p:spPr>
          <a:xfrm>
            <a:off x="5445900" y="6380009"/>
            <a:ext cx="3086100" cy="365125"/>
          </a:xfrm>
        </p:spPr>
        <p:txBody>
          <a:bodyPr/>
          <a:lstStyle/>
          <a:p>
            <a:r>
              <a:rPr lang="de-CH"/>
              <a:t>Lehrgang Biodiversitätsberatung</a:t>
            </a:r>
            <a:endParaRPr lang="de-CH" dirty="0"/>
          </a:p>
        </p:txBody>
      </p:sp>
      <p:pic>
        <p:nvPicPr>
          <p:cNvPr id="2" name="Grafik 1">
            <a:extLst>
              <a:ext uri="{FF2B5EF4-FFF2-40B4-BE49-F238E27FC236}">
                <a16:creationId xmlns:a16="http://schemas.microsoft.com/office/drawing/2014/main" id="{210C857F-5B60-9B55-EDF7-BCF336D087D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8650" y="6271148"/>
            <a:ext cx="3816000" cy="450326"/>
          </a:xfrm>
          <a:prstGeom prst="rect">
            <a:avLst/>
          </a:prstGeom>
        </p:spPr>
      </p:pic>
      <p:sp>
        <p:nvSpPr>
          <p:cNvPr id="4" name="Titel 3">
            <a:extLst>
              <a:ext uri="{FF2B5EF4-FFF2-40B4-BE49-F238E27FC236}">
                <a16:creationId xmlns:a16="http://schemas.microsoft.com/office/drawing/2014/main" id="{A38429D4-37B9-EB56-5A07-FDBA2C82BA5A}"/>
              </a:ext>
            </a:extLst>
          </p:cNvPr>
          <p:cNvSpPr>
            <a:spLocks noGrp="1"/>
          </p:cNvSpPr>
          <p:nvPr>
            <p:ph type="title"/>
          </p:nvPr>
        </p:nvSpPr>
        <p:spPr/>
        <p:txBody>
          <a:bodyPr/>
          <a:lstStyle/>
          <a:p>
            <a:r>
              <a:rPr lang="de-DE"/>
              <a:t>Mastertitelformat bearbeiten</a:t>
            </a:r>
            <a:endParaRPr lang="de-CH"/>
          </a:p>
        </p:txBody>
      </p:sp>
    </p:spTree>
    <p:extLst>
      <p:ext uri="{BB962C8B-B14F-4D97-AF65-F5344CB8AC3E}">
        <p14:creationId xmlns:p14="http://schemas.microsoft.com/office/powerpoint/2010/main" val="22367630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4EE031E4-FFCB-488B-92D6-8AD7A41A96C2}"/>
              </a:ext>
            </a:extLst>
          </p:cNvPr>
          <p:cNvSpPr>
            <a:spLocks noGrp="1"/>
          </p:cNvSpPr>
          <p:nvPr>
            <p:ph type="body" idx="1"/>
          </p:nvPr>
        </p:nvSpPr>
        <p:spPr>
          <a:xfrm>
            <a:off x="628650" y="1412776"/>
            <a:ext cx="7886700" cy="4680000"/>
          </a:xfrm>
          <a:prstGeom prst="rect">
            <a:avLst/>
          </a:prstGeom>
        </p:spPr>
        <p:txBody>
          <a:bodyPr vert="horz" lIns="91440" tIns="45720" rIns="91440" bIns="45720" rtlCol="0">
            <a:normAutofit/>
          </a:bodyPr>
          <a:lstStyle/>
          <a:p>
            <a:pPr lvl="0"/>
            <a:r>
              <a:rPr lang="de-DE" dirty="0"/>
              <a:t>Modifier le format du texte principal</a:t>
            </a:r>
          </a:p>
          <a:p>
            <a:pPr lvl="1"/>
            <a:r>
              <a:rPr lang="de-DE" dirty="0"/>
              <a:t>Deuxième niveau</a:t>
            </a:r>
          </a:p>
          <a:p>
            <a:pPr lvl="2"/>
            <a:r>
              <a:rPr lang="de-DE" dirty="0"/>
              <a:t>Troisième niveau</a:t>
            </a:r>
          </a:p>
          <a:p>
            <a:pPr lvl="3"/>
            <a:r>
              <a:rPr lang="de-DE" dirty="0"/>
              <a:t>Quatrième niveau</a:t>
            </a:r>
          </a:p>
          <a:p>
            <a:pPr lvl="4"/>
            <a:r>
              <a:rPr lang="de-DE" dirty="0"/>
              <a:t>Cinquième niveau</a:t>
            </a:r>
            <a:endParaRPr lang="de-CH" dirty="0"/>
          </a:p>
        </p:txBody>
      </p:sp>
      <p:sp>
        <p:nvSpPr>
          <p:cNvPr id="5" name="Fußzeilenplatzhalter 4">
            <a:extLst>
              <a:ext uri="{FF2B5EF4-FFF2-40B4-BE49-F238E27FC236}">
                <a16:creationId xmlns:a16="http://schemas.microsoft.com/office/drawing/2014/main" id="{C71E80A5-7207-4BD0-968B-95B46A3991AB}"/>
              </a:ext>
            </a:extLst>
          </p:cNvPr>
          <p:cNvSpPr>
            <a:spLocks noGrp="1"/>
          </p:cNvSpPr>
          <p:nvPr>
            <p:ph type="ftr" sz="quarter" idx="3"/>
          </p:nvPr>
        </p:nvSpPr>
        <p:spPr>
          <a:xfrm>
            <a:off x="5429250" y="641164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CH" dirty="0"/>
              <a:t>Formation de conseiller-ère en biodiversité</a:t>
            </a:r>
          </a:p>
        </p:txBody>
      </p:sp>
      <p:sp>
        <p:nvSpPr>
          <p:cNvPr id="2" name="Titelplatzhalter 1">
            <a:extLst>
              <a:ext uri="{FF2B5EF4-FFF2-40B4-BE49-F238E27FC236}">
                <a16:creationId xmlns:a16="http://schemas.microsoft.com/office/drawing/2014/main" id="{A1720A3F-C75D-1655-8F89-694E22C0D3EC}"/>
              </a:ext>
            </a:extLst>
          </p:cNvPr>
          <p:cNvSpPr>
            <a:spLocks noGrp="1"/>
          </p:cNvSpPr>
          <p:nvPr>
            <p:ph type="title"/>
          </p:nvPr>
        </p:nvSpPr>
        <p:spPr>
          <a:xfrm>
            <a:off x="628650" y="365127"/>
            <a:ext cx="7886700" cy="720000"/>
          </a:xfrm>
          <a:prstGeom prst="rect">
            <a:avLst/>
          </a:prstGeom>
        </p:spPr>
        <p:txBody>
          <a:bodyPr vert="horz" lIns="91440" tIns="45720" rIns="91440" bIns="45720" rtlCol="0" anchor="ctr">
            <a:normAutofit/>
          </a:bodyPr>
          <a:lstStyle/>
          <a:p>
            <a:r>
              <a:rPr lang="de-DE" dirty="0"/>
              <a:t>Modifier le format du titre de master</a:t>
            </a:r>
            <a:endParaRPr lang="de-CH" dirty="0"/>
          </a:p>
        </p:txBody>
      </p:sp>
    </p:spTree>
    <p:extLst>
      <p:ext uri="{BB962C8B-B14F-4D97-AF65-F5344CB8AC3E}">
        <p14:creationId xmlns:p14="http://schemas.microsoft.com/office/powerpoint/2010/main" val="2359690180"/>
      </p:ext>
    </p:extLst>
  </p:cSld>
  <p:clrMap bg1="lt1" tx1="dk1" bg2="lt2" tx2="dk2" accent1="accent1" accent2="accent2" accent3="accent3" accent4="accent4" accent5="accent5" accent6="accent6" hlink="hlink" folHlink="folHlink"/>
  <p:sldLayoutIdLst>
    <p:sldLayoutId id="2147483683" r:id="rId1"/>
    <p:sldLayoutId id="2147483672" r:id="rId2"/>
    <p:sldLayoutId id="2147483684" r:id="rId3"/>
    <p:sldLayoutId id="2147483686" r:id="rId4"/>
    <p:sldLayoutId id="2147483687" r:id="rId5"/>
    <p:sldLayoutId id="2147483688" r:id="rId6"/>
    <p:sldLayoutId id="2147483689" r:id="rId7"/>
    <p:sldLayoutId id="2147483670" r:id="rId8"/>
    <p:sldLayoutId id="2147483671" r:id="rId9"/>
    <p:sldLayoutId id="2147483692" r:id="rId10"/>
  </p:sldLayoutIdLst>
  <p:hf sldNum="0" hdr="0" dt="0"/>
  <p:txStyles>
    <p:titleStyle>
      <a:lvl1pPr algn="l" defTabSz="914400" rtl="0" eaLnBrk="1" latinLnBrk="0" hangingPunct="1">
        <a:lnSpc>
          <a:spcPct val="90000"/>
        </a:lnSpc>
        <a:spcBef>
          <a:spcPct val="0"/>
        </a:spcBef>
        <a:buNone/>
        <a:defRPr sz="2400" kern="1200">
          <a:solidFill>
            <a:schemeClr val="tx1"/>
          </a:solidFill>
          <a:latin typeface="Arial" panose="020B0604020202020204" pitchFamily="34" charset="0"/>
          <a:ea typeface="Source Sans Pro" panose="020B0503030403020204" pitchFamily="34" charset="0"/>
          <a:cs typeface="Arial" panose="020B0604020202020204" pitchFamily="34" charset="0"/>
        </a:defRPr>
      </a:lvl1pPr>
    </p:titleStyle>
    <p:bodyStyle>
      <a:lvl1pPr marL="228600" indent="-228600" algn="l" defTabSz="914400" rtl="0" eaLnBrk="1" latinLnBrk="0" hangingPunct="1">
        <a:lnSpc>
          <a:spcPct val="120000"/>
        </a:lnSpc>
        <a:spcBef>
          <a:spcPts val="1000"/>
        </a:spcBef>
        <a:buClr>
          <a:schemeClr val="accent1">
            <a:lumMod val="75000"/>
          </a:schemeClr>
        </a:buClr>
        <a:buFont typeface="Arial" panose="020B0604020202020204" pitchFamily="34" charset="0"/>
        <a:buChar char="•"/>
        <a:defRPr sz="22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1pPr>
      <a:lvl2pPr marL="6858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20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2pPr>
      <a:lvl3pPr marL="11430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8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3pPr>
      <a:lvl4pPr marL="16002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4pPr>
      <a:lvl5pPr marL="2057400" indent="-228600" algn="l" defTabSz="914400" rtl="0" eaLnBrk="1" latinLnBrk="0" hangingPunct="1">
        <a:lnSpc>
          <a:spcPct val="120000"/>
        </a:lnSpc>
        <a:spcBef>
          <a:spcPts val="500"/>
        </a:spcBef>
        <a:buClr>
          <a:schemeClr val="accent1">
            <a:lumMod val="75000"/>
          </a:schemeClr>
        </a:buClr>
        <a:buFont typeface="Arial" panose="020B0604020202020204" pitchFamily="34" charset="0"/>
        <a:buChar char="•"/>
        <a:defRPr sz="1600" kern="1200" baseline="0">
          <a:solidFill>
            <a:schemeClr val="tx1"/>
          </a:solidFill>
          <a:latin typeface="Arial" panose="020B0604020202020204" pitchFamily="34" charset="0"/>
          <a:ea typeface="Source Sans Pro" panose="020B0503030403020204" pitchFamily="34" charset="0"/>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bafu.admin.ch/fr/conceptionpaysage" TargetMode="External"/><Relationship Id="rId2" Type="http://schemas.openxmlformats.org/officeDocument/2006/relationships/hyperlink" Target="https://www.bafu.admin.ch/de/landschaftskonzept"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hyperlink" Target="http://www.agrinatur.ch/" TargetMode="External"/><Relationship Id="rId3" Type="http://schemas.openxmlformats.org/officeDocument/2006/relationships/hyperlink" Target="http://www.agrofutura.ch/" TargetMode="External"/><Relationship Id="rId7" Type="http://schemas.openxmlformats.org/officeDocument/2006/relationships/hyperlink" Target="http://www.agridea.ch/" TargetMode="External"/><Relationship Id="rId2" Type="http://schemas.openxmlformats.org/officeDocument/2006/relationships/hyperlink" Target="mailto:info@agrofutura.ch" TargetMode="External"/><Relationship Id="rId1" Type="http://schemas.openxmlformats.org/officeDocument/2006/relationships/slideLayout" Target="../slideLayouts/slideLayout3.xml"/><Relationship Id="rId6" Type="http://schemas.openxmlformats.org/officeDocument/2006/relationships/hyperlink" Target="mailto:info@agridea.ch" TargetMode="External"/><Relationship Id="rId5" Type="http://schemas.openxmlformats.org/officeDocument/2006/relationships/hyperlink" Target="http://www.fibl.org/" TargetMode="External"/><Relationship Id="rId4" Type="http://schemas.openxmlformats.org/officeDocument/2006/relationships/hyperlink" Target="mailto:info.suisse@fibl.or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D86126-2FA0-4F13-857B-0852FD4811FE}"/>
              </a:ext>
            </a:extLst>
          </p:cNvPr>
          <p:cNvSpPr>
            <a:spLocks noGrp="1"/>
          </p:cNvSpPr>
          <p:nvPr>
            <p:ph type="ctrTitle"/>
          </p:nvPr>
        </p:nvSpPr>
        <p:spPr/>
        <p:txBody>
          <a:bodyPr>
            <a:normAutofit fontScale="90000"/>
          </a:bodyPr>
          <a:lstStyle/>
          <a:p>
            <a:r>
              <a:rPr lang="de-CH" dirty="0"/>
              <a:t>Paysage et </a:t>
            </a:r>
            <a:r>
              <a:rPr lang="de-CH" dirty="0" err="1"/>
              <a:t>agriculture</a:t>
            </a:r>
            <a:r>
              <a:rPr lang="de-CH" dirty="0"/>
              <a:t> : </a:t>
            </a:r>
            <a:br>
              <a:rPr lang="de-CH" dirty="0"/>
            </a:br>
            <a:r>
              <a:rPr lang="de-CH" dirty="0" err="1"/>
              <a:t>objectifs</a:t>
            </a:r>
            <a:r>
              <a:rPr lang="de-CH" dirty="0"/>
              <a:t> politiques</a:t>
            </a:r>
          </a:p>
        </p:txBody>
      </p:sp>
      <p:sp>
        <p:nvSpPr>
          <p:cNvPr id="3" name="Untertitel 2">
            <a:extLst>
              <a:ext uri="{FF2B5EF4-FFF2-40B4-BE49-F238E27FC236}">
                <a16:creationId xmlns:a16="http://schemas.microsoft.com/office/drawing/2014/main" id="{7F6B1E64-B0A8-4466-9781-1A50D6C4C1CE}"/>
              </a:ext>
            </a:extLst>
          </p:cNvPr>
          <p:cNvSpPr>
            <a:spLocks noGrp="1"/>
          </p:cNvSpPr>
          <p:nvPr>
            <p:ph type="subTitle" idx="1"/>
          </p:nvPr>
        </p:nvSpPr>
        <p:spPr>
          <a:xfrm>
            <a:off x="1143000" y="4221088"/>
            <a:ext cx="6858000" cy="1656184"/>
          </a:xfrm>
        </p:spPr>
        <p:txBody>
          <a:bodyPr>
            <a:normAutofit/>
          </a:bodyPr>
          <a:lstStyle/>
          <a:p>
            <a:r>
              <a:rPr lang="de-CH" dirty="0"/>
              <a:t>Que prévoient les accords internationaux ?</a:t>
            </a:r>
          </a:p>
        </p:txBody>
      </p:sp>
    </p:spTree>
    <p:extLst>
      <p:ext uri="{BB962C8B-B14F-4D97-AF65-F5344CB8AC3E}">
        <p14:creationId xmlns:p14="http://schemas.microsoft.com/office/powerpoint/2010/main" val="2323421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DF84E8-2835-6AA3-45F8-190A8006CBEB}"/>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7E737E2-3280-3DC2-81A1-A9704A7DBFDC}"/>
              </a:ext>
            </a:extLst>
          </p:cNvPr>
          <p:cNvSpPr>
            <a:spLocks noGrp="1"/>
          </p:cNvSpPr>
          <p:nvPr>
            <p:ph type="title"/>
          </p:nvPr>
        </p:nvSpPr>
        <p:spPr/>
        <p:txBody>
          <a:bodyPr>
            <a:normAutofit fontScale="90000"/>
          </a:bodyPr>
          <a:lstStyle/>
          <a:p>
            <a:r>
              <a:rPr lang="fr-FR" dirty="0"/>
              <a:t>Objectifs quantifiables : Surfaces écologiques de grande valeur (objectif 6.C)</a:t>
            </a:r>
          </a:p>
        </p:txBody>
      </p:sp>
      <p:pic>
        <p:nvPicPr>
          <p:cNvPr id="5" name="Grafik 4" descr="Ein Bild, das Text, Screenshot, Reihe, Diagramm enthält.&#10;&#10;KI-generierte Inhalte können fehlerhaft sein.">
            <a:extLst>
              <a:ext uri="{FF2B5EF4-FFF2-40B4-BE49-F238E27FC236}">
                <a16:creationId xmlns:a16="http://schemas.microsoft.com/office/drawing/2014/main" id="{92D9C46F-76B5-2387-91CA-5FDB45CFBE8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22" y="1369139"/>
            <a:ext cx="9144000" cy="4119721"/>
          </a:xfrm>
          <a:prstGeom prst="rect">
            <a:avLst/>
          </a:prstGeom>
        </p:spPr>
      </p:pic>
      <p:sp>
        <p:nvSpPr>
          <p:cNvPr id="3" name="Textfeld 2">
            <a:extLst>
              <a:ext uri="{FF2B5EF4-FFF2-40B4-BE49-F238E27FC236}">
                <a16:creationId xmlns:a16="http://schemas.microsoft.com/office/drawing/2014/main" id="{FA3664C2-9BE9-A450-C717-E66DBCEA8250}"/>
              </a:ext>
            </a:extLst>
          </p:cNvPr>
          <p:cNvSpPr txBox="1"/>
          <p:nvPr/>
        </p:nvSpPr>
        <p:spPr>
          <a:xfrm>
            <a:off x="2627784" y="2221661"/>
            <a:ext cx="2376264" cy="646331"/>
          </a:xfrm>
          <a:prstGeom prst="rect">
            <a:avLst/>
          </a:prstGeom>
          <a:solidFill>
            <a:schemeClr val="bg1">
              <a:lumMod val="95000"/>
            </a:schemeClr>
          </a:solidFill>
        </p:spPr>
        <p:txBody>
          <a:bodyPr wrap="square" rtlCol="0">
            <a:spAutoFit/>
          </a:bodyPr>
          <a:lstStyle/>
          <a:p>
            <a:r>
              <a:rPr lang="de-CH" dirty="0" err="1"/>
              <a:t>Objectif</a:t>
            </a:r>
            <a:r>
              <a:rPr lang="de-CH" dirty="0"/>
              <a:t> de </a:t>
            </a:r>
            <a:r>
              <a:rPr lang="de-CH" dirty="0" err="1"/>
              <a:t>surfaces</a:t>
            </a:r>
            <a:r>
              <a:rPr lang="de-CH" dirty="0"/>
              <a:t> OEA  -&gt; </a:t>
            </a:r>
            <a:r>
              <a:rPr lang="de-CH" dirty="0" err="1"/>
              <a:t>rapport</a:t>
            </a:r>
            <a:r>
              <a:rPr lang="de-CH" dirty="0"/>
              <a:t> OPAL !</a:t>
            </a:r>
          </a:p>
        </p:txBody>
      </p:sp>
      <p:sp>
        <p:nvSpPr>
          <p:cNvPr id="8" name="Rechteck 7">
            <a:extLst>
              <a:ext uri="{FF2B5EF4-FFF2-40B4-BE49-F238E27FC236}">
                <a16:creationId xmlns:a16="http://schemas.microsoft.com/office/drawing/2014/main" id="{8A2F896A-6FE2-45FE-A5EF-1FECF428763C}"/>
              </a:ext>
            </a:extLst>
          </p:cNvPr>
          <p:cNvSpPr/>
          <p:nvPr/>
        </p:nvSpPr>
        <p:spPr>
          <a:xfrm>
            <a:off x="662932" y="5013176"/>
            <a:ext cx="8477845" cy="338554"/>
          </a:xfrm>
          <a:prstGeom prst="rect">
            <a:avLst/>
          </a:prstGeom>
          <a:solidFill>
            <a:schemeClr val="bg1">
              <a:lumMod val="95000"/>
            </a:schemeClr>
          </a:solidFill>
        </p:spPr>
        <p:txBody>
          <a:bodyPr wrap="square">
            <a:spAutoFit/>
          </a:bodyPr>
          <a:lstStyle/>
          <a:p>
            <a:r>
              <a:rPr lang="fr-FR" sz="1600" dirty="0"/>
              <a:t>  Plaine                  Colline                 Montagne I        Montagne II     Montagne III &amp; IV       Estivage</a:t>
            </a:r>
          </a:p>
        </p:txBody>
      </p:sp>
      <p:sp>
        <p:nvSpPr>
          <p:cNvPr id="6" name="Fußzeilenplatzhalter 1">
            <a:extLst>
              <a:ext uri="{FF2B5EF4-FFF2-40B4-BE49-F238E27FC236}">
                <a16:creationId xmlns:a16="http://schemas.microsoft.com/office/drawing/2014/main" id="{99DFE42A-8B2A-60CE-60A7-80CB7ECFF056}"/>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270133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C069E0-846E-4359-BC11-6D84FED8402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1CD62194-8F1A-8644-07B8-19960A4F1DB5}"/>
              </a:ext>
            </a:extLst>
          </p:cNvPr>
          <p:cNvSpPr>
            <a:spLocks noGrp="1"/>
          </p:cNvSpPr>
          <p:nvPr>
            <p:ph type="title"/>
          </p:nvPr>
        </p:nvSpPr>
        <p:spPr/>
        <p:txBody>
          <a:bodyPr>
            <a:normAutofit/>
          </a:bodyPr>
          <a:lstStyle/>
          <a:p>
            <a:r>
              <a:rPr lang="fr-FR" dirty="0"/>
              <a:t>Mise en réseau et concepts globaux</a:t>
            </a:r>
            <a:endParaRPr lang="de-CH" dirty="0"/>
          </a:p>
        </p:txBody>
      </p:sp>
      <p:pic>
        <p:nvPicPr>
          <p:cNvPr id="5" name="Grafik 4" descr="Ein Bild, das Text, Screenshot, Schrift, Karte enthält.&#10;&#10;KI-generierte Inhalte können fehlerhaft sein.">
            <a:extLst>
              <a:ext uri="{FF2B5EF4-FFF2-40B4-BE49-F238E27FC236}">
                <a16:creationId xmlns:a16="http://schemas.microsoft.com/office/drawing/2014/main" id="{0FD584FF-1A1A-38B6-50C9-1F9586AA8BA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566084"/>
            <a:ext cx="9144000" cy="4527212"/>
          </a:xfrm>
          <a:prstGeom prst="rect">
            <a:avLst/>
          </a:prstGeom>
        </p:spPr>
      </p:pic>
      <p:sp>
        <p:nvSpPr>
          <p:cNvPr id="3" name="Rechteck 2">
            <a:extLst>
              <a:ext uri="{FF2B5EF4-FFF2-40B4-BE49-F238E27FC236}">
                <a16:creationId xmlns:a16="http://schemas.microsoft.com/office/drawing/2014/main" id="{E81C733A-3392-46CA-8716-0ADEC40CBB37}"/>
              </a:ext>
            </a:extLst>
          </p:cNvPr>
          <p:cNvSpPr/>
          <p:nvPr/>
        </p:nvSpPr>
        <p:spPr>
          <a:xfrm>
            <a:off x="925617" y="1196752"/>
            <a:ext cx="184731" cy="369332"/>
          </a:xfrm>
          <a:prstGeom prst="rect">
            <a:avLst/>
          </a:prstGeom>
          <a:solidFill>
            <a:schemeClr val="bg1"/>
          </a:solidFill>
        </p:spPr>
        <p:txBody>
          <a:bodyPr wrap="none">
            <a:spAutoFit/>
          </a:bodyPr>
          <a:lstStyle/>
          <a:p>
            <a:endParaRPr lang="de-CH" dirty="0"/>
          </a:p>
        </p:txBody>
      </p:sp>
      <p:sp>
        <p:nvSpPr>
          <p:cNvPr id="7" name="Rechteck 6">
            <a:extLst>
              <a:ext uri="{FF2B5EF4-FFF2-40B4-BE49-F238E27FC236}">
                <a16:creationId xmlns:a16="http://schemas.microsoft.com/office/drawing/2014/main" id="{49F5D11A-AC9E-43D5-9EDA-AD98815F7CEE}"/>
              </a:ext>
            </a:extLst>
          </p:cNvPr>
          <p:cNvSpPr/>
          <p:nvPr/>
        </p:nvSpPr>
        <p:spPr>
          <a:xfrm>
            <a:off x="6588224" y="2327616"/>
            <a:ext cx="2555776" cy="1569660"/>
          </a:xfrm>
          <a:prstGeom prst="rect">
            <a:avLst/>
          </a:prstGeom>
          <a:solidFill>
            <a:schemeClr val="tx2">
              <a:lumMod val="40000"/>
              <a:lumOff val="60000"/>
            </a:schemeClr>
          </a:solidFill>
        </p:spPr>
        <p:txBody>
          <a:bodyPr wrap="square">
            <a:spAutoFit/>
          </a:bodyPr>
          <a:lstStyle/>
          <a:p>
            <a:r>
              <a:rPr lang="fr-FR" sz="1600" b="1" dirty="0"/>
              <a:t>Objectif 6.E Planification </a:t>
            </a:r>
            <a:r>
              <a:rPr lang="fr-FR" sz="1600" b="1" dirty="0" err="1"/>
              <a:t>transsectorielle</a:t>
            </a:r>
            <a:r>
              <a:rPr lang="fr-FR" sz="1600" b="1" dirty="0"/>
              <a:t> </a:t>
            </a:r>
            <a:r>
              <a:rPr lang="fr-FR" sz="1600" dirty="0"/>
              <a:t>: Les grands projets en dehors des zones urbanisées font l’objet d’une planification régionale ou suprarégionale.</a:t>
            </a:r>
            <a:endParaRPr lang="de-CH" sz="1600" dirty="0"/>
          </a:p>
        </p:txBody>
      </p:sp>
      <p:sp>
        <p:nvSpPr>
          <p:cNvPr id="8" name="Rechteck 7">
            <a:extLst>
              <a:ext uri="{FF2B5EF4-FFF2-40B4-BE49-F238E27FC236}">
                <a16:creationId xmlns:a16="http://schemas.microsoft.com/office/drawing/2014/main" id="{A3890CE1-D33F-4D4D-BE8A-5F96AD849E98}"/>
              </a:ext>
            </a:extLst>
          </p:cNvPr>
          <p:cNvSpPr/>
          <p:nvPr/>
        </p:nvSpPr>
        <p:spPr>
          <a:xfrm>
            <a:off x="6588224" y="4137754"/>
            <a:ext cx="2555776" cy="2062103"/>
          </a:xfrm>
          <a:prstGeom prst="rect">
            <a:avLst/>
          </a:prstGeom>
          <a:solidFill>
            <a:schemeClr val="tx2">
              <a:lumMod val="40000"/>
              <a:lumOff val="60000"/>
            </a:schemeClr>
          </a:solidFill>
        </p:spPr>
        <p:txBody>
          <a:bodyPr wrap="square">
            <a:spAutoFit/>
          </a:bodyPr>
          <a:lstStyle/>
          <a:p>
            <a:r>
              <a:rPr lang="fr-FR" sz="1600" b="1" dirty="0"/>
              <a:t>Objectif 6.F amélioration foncière : </a:t>
            </a:r>
            <a:r>
              <a:rPr lang="fr-FR" sz="1600" dirty="0"/>
              <a:t>Les mesures d’amélioration foncière respectent les valeurs paysagères, encouragent le développement mesuré du paysage et soutiennent l’infrastructure écologique. </a:t>
            </a:r>
            <a:endParaRPr lang="de-CH" sz="1600" dirty="0"/>
          </a:p>
        </p:txBody>
      </p:sp>
      <p:sp>
        <p:nvSpPr>
          <p:cNvPr id="9" name="Rechteck 8">
            <a:extLst>
              <a:ext uri="{FF2B5EF4-FFF2-40B4-BE49-F238E27FC236}">
                <a16:creationId xmlns:a16="http://schemas.microsoft.com/office/drawing/2014/main" id="{FC0DB046-D5D4-499D-8673-B1CAA916F6D4}"/>
              </a:ext>
            </a:extLst>
          </p:cNvPr>
          <p:cNvSpPr/>
          <p:nvPr/>
        </p:nvSpPr>
        <p:spPr>
          <a:xfrm>
            <a:off x="107504" y="2924944"/>
            <a:ext cx="2171031" cy="1569660"/>
          </a:xfrm>
          <a:prstGeom prst="rect">
            <a:avLst/>
          </a:prstGeom>
          <a:solidFill>
            <a:schemeClr val="tx2">
              <a:lumMod val="40000"/>
              <a:lumOff val="60000"/>
            </a:schemeClr>
          </a:solidFill>
        </p:spPr>
        <p:txBody>
          <a:bodyPr wrap="square">
            <a:spAutoFit/>
          </a:bodyPr>
          <a:lstStyle/>
          <a:p>
            <a:r>
              <a:rPr lang="fr-FR" sz="1600" b="1" dirty="0"/>
              <a:t>Objectif 6.D Plans régionaux : </a:t>
            </a:r>
            <a:r>
              <a:rPr lang="fr-FR" sz="1600" dirty="0"/>
              <a:t>promouvoir la mise en réseau, renforcer la qualité du paysage (LQP) et les paysages remarquables</a:t>
            </a:r>
          </a:p>
        </p:txBody>
      </p:sp>
      <p:sp>
        <p:nvSpPr>
          <p:cNvPr id="6" name="Fußzeilenplatzhalter 1">
            <a:extLst>
              <a:ext uri="{FF2B5EF4-FFF2-40B4-BE49-F238E27FC236}">
                <a16:creationId xmlns:a16="http://schemas.microsoft.com/office/drawing/2014/main" id="{A4DD07A5-C466-D549-FAA6-06A4F29B3E73}"/>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40821229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3D95B9-3BFA-806D-A1C2-AC124C8BF27A}"/>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63F48CD7-B5A7-48AB-DEB0-A0C7FDB3B693}"/>
              </a:ext>
            </a:extLst>
          </p:cNvPr>
          <p:cNvSpPr>
            <a:spLocks noGrp="1"/>
          </p:cNvSpPr>
          <p:nvPr>
            <p:ph type="title"/>
          </p:nvPr>
        </p:nvSpPr>
        <p:spPr/>
        <p:txBody>
          <a:bodyPr>
            <a:normAutofit/>
          </a:bodyPr>
          <a:lstStyle/>
          <a:p>
            <a:r>
              <a:rPr lang="fr-FR" dirty="0"/>
              <a:t>Construire dans le paysage : bâtiments et sol</a:t>
            </a:r>
            <a:endParaRPr lang="de-CH" dirty="0"/>
          </a:p>
        </p:txBody>
      </p:sp>
      <p:pic>
        <p:nvPicPr>
          <p:cNvPr id="5" name="Grafik 4" descr="Ein Bild, das Text, Screenshot, Reihe, parallel enthält.&#10;&#10;KI-generierte Inhalte können fehlerhaft sein.">
            <a:extLst>
              <a:ext uri="{FF2B5EF4-FFF2-40B4-BE49-F238E27FC236}">
                <a16:creationId xmlns:a16="http://schemas.microsoft.com/office/drawing/2014/main" id="{0D447F6F-82C8-36CA-E531-E7CEE0D18D9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84784"/>
            <a:ext cx="9144000" cy="4536504"/>
          </a:xfrm>
          <a:prstGeom prst="rect">
            <a:avLst/>
          </a:prstGeom>
        </p:spPr>
      </p:pic>
      <p:sp>
        <p:nvSpPr>
          <p:cNvPr id="6" name="Rechteck 5">
            <a:extLst>
              <a:ext uri="{FF2B5EF4-FFF2-40B4-BE49-F238E27FC236}">
                <a16:creationId xmlns:a16="http://schemas.microsoft.com/office/drawing/2014/main" id="{4DE885AB-AB17-483B-AE4A-4592EE548C00}"/>
              </a:ext>
            </a:extLst>
          </p:cNvPr>
          <p:cNvSpPr/>
          <p:nvPr/>
        </p:nvSpPr>
        <p:spPr>
          <a:xfrm>
            <a:off x="0" y="1484784"/>
            <a:ext cx="4456251" cy="1477328"/>
          </a:xfrm>
          <a:prstGeom prst="rect">
            <a:avLst/>
          </a:prstGeom>
          <a:solidFill>
            <a:schemeClr val="bg1"/>
          </a:solidFill>
        </p:spPr>
        <p:txBody>
          <a:bodyPr wrap="square">
            <a:spAutoFit/>
          </a:bodyPr>
          <a:lstStyle/>
          <a:p>
            <a:r>
              <a:rPr lang="fr-FR" b="1" dirty="0"/>
              <a:t>Objectif 6.H : Bâtiments agricoles</a:t>
            </a:r>
          </a:p>
          <a:p>
            <a:r>
              <a:rPr lang="fr-FR" dirty="0"/>
              <a:t>Doivent s'intégrer dans le paysage en termes d'emplacement, de dimensions, de matériaux et de conception. Respect de la culture architecturale.</a:t>
            </a:r>
          </a:p>
        </p:txBody>
      </p:sp>
      <p:sp>
        <p:nvSpPr>
          <p:cNvPr id="7" name="Rechteck 6">
            <a:extLst>
              <a:ext uri="{FF2B5EF4-FFF2-40B4-BE49-F238E27FC236}">
                <a16:creationId xmlns:a16="http://schemas.microsoft.com/office/drawing/2014/main" id="{4B14166C-1F86-4261-B37A-35CA7FD263C8}"/>
              </a:ext>
            </a:extLst>
          </p:cNvPr>
          <p:cNvSpPr/>
          <p:nvPr/>
        </p:nvSpPr>
        <p:spPr>
          <a:xfrm>
            <a:off x="4456251" y="1208340"/>
            <a:ext cx="4687747" cy="1754326"/>
          </a:xfrm>
          <a:prstGeom prst="rect">
            <a:avLst/>
          </a:prstGeom>
          <a:solidFill>
            <a:schemeClr val="bg1"/>
          </a:solidFill>
        </p:spPr>
        <p:txBody>
          <a:bodyPr wrap="square">
            <a:spAutoFit/>
          </a:bodyPr>
          <a:lstStyle/>
          <a:p>
            <a:r>
              <a:rPr lang="fr-FR" b="1" dirty="0"/>
              <a:t>Objectif 6.1 : Protection </a:t>
            </a:r>
            <a:r>
              <a:rPr lang="de-CH" b="1" dirty="0" err="1"/>
              <a:t>terres</a:t>
            </a:r>
            <a:r>
              <a:rPr lang="de-CH" b="1" dirty="0"/>
              <a:t> </a:t>
            </a:r>
            <a:r>
              <a:rPr lang="de-CH" b="1" dirty="0" err="1"/>
              <a:t>cultivables</a:t>
            </a:r>
            <a:endParaRPr lang="fr-FR" b="1" dirty="0"/>
          </a:p>
          <a:p>
            <a:r>
              <a:rPr lang="fr-FR" dirty="0"/>
              <a:t>Choix de l'emplacement : constructions sur des sols moins adaptés à l'agriculture (protection des surfaces d'assolement).</a:t>
            </a:r>
          </a:p>
          <a:p>
            <a:r>
              <a:rPr lang="fr-FR" dirty="0"/>
              <a:t>Démantèlement : éliminer les constructions inutilisées et gênantes.</a:t>
            </a:r>
          </a:p>
        </p:txBody>
      </p:sp>
      <p:sp>
        <p:nvSpPr>
          <p:cNvPr id="3" name="Fußzeilenplatzhalter 1">
            <a:extLst>
              <a:ext uri="{FF2B5EF4-FFF2-40B4-BE49-F238E27FC236}">
                <a16:creationId xmlns:a16="http://schemas.microsoft.com/office/drawing/2014/main" id="{0A184726-8793-F42A-78CA-76430B51959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9355557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331B6-B450-0507-1084-7C73B159D284}"/>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51C66A1F-4F3A-D82D-5B54-D3AFBA72E99A}"/>
              </a:ext>
            </a:extLst>
          </p:cNvPr>
          <p:cNvSpPr>
            <a:spLocks noGrp="1"/>
          </p:cNvSpPr>
          <p:nvPr>
            <p:ph type="title"/>
          </p:nvPr>
        </p:nvSpPr>
        <p:spPr/>
        <p:txBody>
          <a:bodyPr>
            <a:normAutofit/>
          </a:bodyPr>
          <a:lstStyle/>
          <a:p>
            <a:r>
              <a:rPr lang="fr-FR" dirty="0"/>
              <a:t>Eau et sol : La base de la production</a:t>
            </a:r>
          </a:p>
        </p:txBody>
      </p:sp>
      <p:pic>
        <p:nvPicPr>
          <p:cNvPr id="5" name="Grafik 4" descr="Ein Bild, das Text, Screenshot, Pflanze enthält.&#10;&#10;KI-generierte Inhalte können fehlerhaft sein.">
            <a:extLst>
              <a:ext uri="{FF2B5EF4-FFF2-40B4-BE49-F238E27FC236}">
                <a16:creationId xmlns:a16="http://schemas.microsoft.com/office/drawing/2014/main" id="{0516C2B6-37C9-5D1C-1C19-75AC1ABD463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729021"/>
            <a:ext cx="9144000" cy="4004235"/>
          </a:xfrm>
          <a:prstGeom prst="rect">
            <a:avLst/>
          </a:prstGeom>
        </p:spPr>
      </p:pic>
      <p:sp>
        <p:nvSpPr>
          <p:cNvPr id="6" name="Rechteck 5">
            <a:extLst>
              <a:ext uri="{FF2B5EF4-FFF2-40B4-BE49-F238E27FC236}">
                <a16:creationId xmlns:a16="http://schemas.microsoft.com/office/drawing/2014/main" id="{8882E2B1-AD50-42B7-B2BA-3D8422D9F785}"/>
              </a:ext>
            </a:extLst>
          </p:cNvPr>
          <p:cNvSpPr/>
          <p:nvPr/>
        </p:nvSpPr>
        <p:spPr>
          <a:xfrm>
            <a:off x="5429250" y="1874616"/>
            <a:ext cx="3714750" cy="3693319"/>
          </a:xfrm>
          <a:prstGeom prst="rect">
            <a:avLst/>
          </a:prstGeom>
          <a:solidFill>
            <a:schemeClr val="bg1">
              <a:lumMod val="95000"/>
            </a:schemeClr>
          </a:solidFill>
        </p:spPr>
        <p:txBody>
          <a:bodyPr wrap="square">
            <a:spAutoFit/>
          </a:bodyPr>
          <a:lstStyle/>
          <a:p>
            <a:r>
              <a:rPr lang="fr-FR" b="1" dirty="0"/>
              <a:t>Objectif 6.G : Surfaces humides et drainage</a:t>
            </a:r>
          </a:p>
          <a:p>
            <a:pPr marL="285750" indent="-285750">
              <a:buFont typeface="Arial" panose="020B0604020202020204" pitchFamily="34" charset="0"/>
              <a:buChar char="•"/>
            </a:pPr>
            <a:r>
              <a:rPr lang="fr-FR" dirty="0"/>
              <a:t>Principe : pas de nouveau drainage des grandes zones humides.</a:t>
            </a:r>
          </a:p>
          <a:p>
            <a:pPr marL="285750" indent="-285750">
              <a:buFont typeface="Arial" panose="020B0604020202020204" pitchFamily="34" charset="0"/>
              <a:buChar char="•"/>
            </a:pPr>
            <a:r>
              <a:rPr lang="fr-FR" dirty="0"/>
              <a:t>Remise en eau : promotion sur les sols peu propices à la production ou présentant une grande importance pour la biodiversité.</a:t>
            </a:r>
          </a:p>
          <a:p>
            <a:pPr marL="285750" indent="-285750">
              <a:buFont typeface="Arial" panose="020B0604020202020204" pitchFamily="34" charset="0"/>
              <a:buChar char="•"/>
            </a:pPr>
            <a:r>
              <a:rPr lang="fr-FR" dirty="0"/>
              <a:t>Drainages : renouvellement uniquement sur les surfaces essentielles pour la sécurité alimentaire.</a:t>
            </a:r>
          </a:p>
        </p:txBody>
      </p:sp>
      <p:sp>
        <p:nvSpPr>
          <p:cNvPr id="7" name="Rechteck 6">
            <a:extLst>
              <a:ext uri="{FF2B5EF4-FFF2-40B4-BE49-F238E27FC236}">
                <a16:creationId xmlns:a16="http://schemas.microsoft.com/office/drawing/2014/main" id="{545CC295-84E0-4E5A-A6FC-2E6235E3474C}"/>
              </a:ext>
            </a:extLst>
          </p:cNvPr>
          <p:cNvSpPr/>
          <p:nvPr/>
        </p:nvSpPr>
        <p:spPr>
          <a:xfrm>
            <a:off x="97264" y="1874616"/>
            <a:ext cx="5321746" cy="923330"/>
          </a:xfrm>
          <a:prstGeom prst="rect">
            <a:avLst/>
          </a:prstGeom>
          <a:solidFill>
            <a:schemeClr val="bg1">
              <a:lumMod val="95000"/>
            </a:schemeClr>
          </a:solidFill>
        </p:spPr>
        <p:txBody>
          <a:bodyPr wrap="square">
            <a:spAutoFit/>
          </a:bodyPr>
          <a:lstStyle/>
          <a:p>
            <a:r>
              <a:rPr lang="fr-FR" b="1" dirty="0"/>
              <a:t>Objectif 6.I: </a:t>
            </a:r>
            <a:r>
              <a:rPr lang="de-CH" b="1" dirty="0" err="1"/>
              <a:t>Protection</a:t>
            </a:r>
            <a:r>
              <a:rPr lang="de-CH" b="1" dirty="0"/>
              <a:t> des </a:t>
            </a:r>
            <a:r>
              <a:rPr lang="de-CH" b="1" dirty="0" err="1"/>
              <a:t>terres</a:t>
            </a:r>
            <a:r>
              <a:rPr lang="de-CH" b="1" dirty="0"/>
              <a:t> </a:t>
            </a:r>
            <a:r>
              <a:rPr lang="de-CH" b="1" dirty="0" err="1"/>
              <a:t>cultivables</a:t>
            </a:r>
            <a:r>
              <a:rPr lang="de-CH" b="1" dirty="0"/>
              <a:t> </a:t>
            </a:r>
            <a:r>
              <a:rPr lang="fr-FR" b="1" dirty="0"/>
              <a:t>(complément</a:t>
            </a:r>
            <a:r>
              <a:rPr lang="fr-FR" dirty="0"/>
              <a:t>) </a:t>
            </a:r>
            <a:r>
              <a:rPr lang="fr-FR" b="1" dirty="0"/>
              <a:t>: </a:t>
            </a:r>
            <a:r>
              <a:rPr lang="fr-FR" dirty="0"/>
              <a:t>minimisation de la consommation de sol et préservation stricte des terres cultivables.</a:t>
            </a:r>
            <a:endParaRPr lang="de-CH" dirty="0"/>
          </a:p>
        </p:txBody>
      </p:sp>
      <p:sp>
        <p:nvSpPr>
          <p:cNvPr id="3" name="Fußzeilenplatzhalter 1">
            <a:extLst>
              <a:ext uri="{FF2B5EF4-FFF2-40B4-BE49-F238E27FC236}">
                <a16:creationId xmlns:a16="http://schemas.microsoft.com/office/drawing/2014/main" id="{6C35472A-00C4-E74E-A2DA-BCEBDCE74F5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464089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0CD280-8D2A-B7BD-E900-A463D0EF3F6A}"/>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EC585B97-EBCA-CD4C-3075-087FC77E49BD}"/>
              </a:ext>
            </a:extLst>
          </p:cNvPr>
          <p:cNvSpPr>
            <a:spLocks noGrp="1"/>
          </p:cNvSpPr>
          <p:nvPr>
            <p:ph type="title"/>
          </p:nvPr>
        </p:nvSpPr>
        <p:spPr/>
        <p:txBody>
          <a:bodyPr>
            <a:normAutofit/>
          </a:bodyPr>
          <a:lstStyle/>
          <a:p>
            <a:r>
              <a:rPr lang="fr-CH" dirty="0"/>
              <a:t>Résumé : une approche intégrée</a:t>
            </a:r>
            <a:endParaRPr lang="de-CH" dirty="0"/>
          </a:p>
        </p:txBody>
      </p:sp>
      <p:sp>
        <p:nvSpPr>
          <p:cNvPr id="3" name="Rechteck 2">
            <a:extLst>
              <a:ext uri="{FF2B5EF4-FFF2-40B4-BE49-F238E27FC236}">
                <a16:creationId xmlns:a16="http://schemas.microsoft.com/office/drawing/2014/main" id="{082F25A6-6CEA-4637-BD5E-6942B337D5A1}"/>
              </a:ext>
            </a:extLst>
          </p:cNvPr>
          <p:cNvSpPr/>
          <p:nvPr/>
        </p:nvSpPr>
        <p:spPr>
          <a:xfrm>
            <a:off x="188057" y="5595599"/>
            <a:ext cx="8767886" cy="646331"/>
          </a:xfrm>
          <a:prstGeom prst="rect">
            <a:avLst/>
          </a:prstGeom>
          <a:solidFill>
            <a:schemeClr val="bg1"/>
          </a:solidFill>
        </p:spPr>
        <p:txBody>
          <a:bodyPr wrap="square">
            <a:spAutoFit/>
          </a:bodyPr>
          <a:lstStyle/>
          <a:p>
            <a:r>
              <a:rPr lang="fr-FR" dirty="0"/>
              <a:t>Ce n'est que grâce à cette interaction que des contrats abstraits peuvent se traduire en une qualité paysagère tangible.</a:t>
            </a:r>
            <a:endParaRPr lang="de-CH" dirty="0"/>
          </a:p>
        </p:txBody>
      </p:sp>
      <p:sp>
        <p:nvSpPr>
          <p:cNvPr id="6" name="Rechteck 5">
            <a:extLst>
              <a:ext uri="{FF2B5EF4-FFF2-40B4-BE49-F238E27FC236}">
                <a16:creationId xmlns:a16="http://schemas.microsoft.com/office/drawing/2014/main" id="{D504246D-2593-4DE5-B483-CAB9ACC59DFE}"/>
              </a:ext>
            </a:extLst>
          </p:cNvPr>
          <p:cNvSpPr/>
          <p:nvPr/>
        </p:nvSpPr>
        <p:spPr>
          <a:xfrm>
            <a:off x="964084" y="1439234"/>
            <a:ext cx="7416824" cy="707886"/>
          </a:xfrm>
          <a:prstGeom prst="rect">
            <a:avLst/>
          </a:prstGeom>
          <a:solidFill>
            <a:schemeClr val="accent1">
              <a:lumMod val="20000"/>
              <a:lumOff val="80000"/>
            </a:schemeClr>
          </a:solidFill>
        </p:spPr>
        <p:txBody>
          <a:bodyPr wrap="square">
            <a:spAutoFit/>
          </a:bodyPr>
          <a:lstStyle/>
          <a:p>
            <a:pPr algn="ctr"/>
            <a:r>
              <a:rPr lang="fr-FR" sz="2000" b="1" dirty="0"/>
              <a:t>Au niveau mondial (règles)</a:t>
            </a:r>
          </a:p>
          <a:p>
            <a:pPr algn="ctr"/>
            <a:r>
              <a:rPr lang="fr-FR" sz="2000" dirty="0"/>
              <a:t>CEP, Paris, CBD fixent des normes (durabilité, 30 by à 30).</a:t>
            </a:r>
          </a:p>
        </p:txBody>
      </p:sp>
      <p:sp>
        <p:nvSpPr>
          <p:cNvPr id="7" name="Rechteck 6">
            <a:extLst>
              <a:ext uri="{FF2B5EF4-FFF2-40B4-BE49-F238E27FC236}">
                <a16:creationId xmlns:a16="http://schemas.microsoft.com/office/drawing/2014/main" id="{3CC84546-6155-4BEE-87F3-5B287F27E8A1}"/>
              </a:ext>
            </a:extLst>
          </p:cNvPr>
          <p:cNvSpPr/>
          <p:nvPr/>
        </p:nvSpPr>
        <p:spPr>
          <a:xfrm>
            <a:off x="1567278" y="2763993"/>
            <a:ext cx="6210436" cy="707886"/>
          </a:xfrm>
          <a:prstGeom prst="rect">
            <a:avLst/>
          </a:prstGeom>
          <a:solidFill>
            <a:schemeClr val="accent2">
              <a:lumMod val="20000"/>
              <a:lumOff val="80000"/>
            </a:schemeClr>
          </a:solidFill>
        </p:spPr>
        <p:txBody>
          <a:bodyPr wrap="square">
            <a:spAutoFit/>
          </a:bodyPr>
          <a:lstStyle/>
          <a:p>
            <a:pPr algn="ctr"/>
            <a:r>
              <a:rPr lang="fr-FR" sz="2000" b="1" dirty="0"/>
              <a:t>Au niveau de la Confédération (stratégie)</a:t>
            </a:r>
          </a:p>
          <a:p>
            <a:pPr algn="ctr"/>
            <a:r>
              <a:rPr lang="fr-FR" sz="2000" dirty="0"/>
              <a:t>CPS définit 14 objectifs de qualité et assure la cohérence.</a:t>
            </a:r>
          </a:p>
        </p:txBody>
      </p:sp>
      <p:sp>
        <p:nvSpPr>
          <p:cNvPr id="8" name="Rechteck 7">
            <a:extLst>
              <a:ext uri="{FF2B5EF4-FFF2-40B4-BE49-F238E27FC236}">
                <a16:creationId xmlns:a16="http://schemas.microsoft.com/office/drawing/2014/main" id="{6E45F20B-FF7E-445D-BA24-1AE86D54F474}"/>
              </a:ext>
            </a:extLst>
          </p:cNvPr>
          <p:cNvSpPr/>
          <p:nvPr/>
        </p:nvSpPr>
        <p:spPr>
          <a:xfrm>
            <a:off x="1556708" y="4113111"/>
            <a:ext cx="6210436" cy="1323439"/>
          </a:xfrm>
          <a:prstGeom prst="rect">
            <a:avLst/>
          </a:prstGeom>
          <a:solidFill>
            <a:schemeClr val="accent6">
              <a:lumMod val="60000"/>
              <a:lumOff val="40000"/>
            </a:schemeClr>
          </a:solidFill>
        </p:spPr>
        <p:txBody>
          <a:bodyPr wrap="square">
            <a:spAutoFit/>
          </a:bodyPr>
          <a:lstStyle/>
          <a:p>
            <a:pPr algn="ctr"/>
            <a:r>
              <a:rPr lang="fr-FR" sz="2000" b="1" dirty="0"/>
              <a:t>Secteur (mise en œuvre)</a:t>
            </a:r>
          </a:p>
          <a:p>
            <a:pPr algn="ctr"/>
            <a:r>
              <a:rPr lang="fr-FR" sz="2000" dirty="0"/>
              <a:t>Agriculture : objectifs concrets en pourcentage (Objectif 6.C), réglementations en matière de construction (6.H), gestion de l'eau (6.G).</a:t>
            </a:r>
          </a:p>
        </p:txBody>
      </p:sp>
      <p:sp>
        <p:nvSpPr>
          <p:cNvPr id="5" name="Pfeil: nach unten 4">
            <a:extLst>
              <a:ext uri="{FF2B5EF4-FFF2-40B4-BE49-F238E27FC236}">
                <a16:creationId xmlns:a16="http://schemas.microsoft.com/office/drawing/2014/main" id="{D3C774B6-6C83-49BB-A329-EDEEAACC912A}"/>
              </a:ext>
            </a:extLst>
          </p:cNvPr>
          <p:cNvSpPr/>
          <p:nvPr/>
        </p:nvSpPr>
        <p:spPr>
          <a:xfrm>
            <a:off x="4492476" y="2166771"/>
            <a:ext cx="360040" cy="504056"/>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9" name="Pfeil: nach unten 8">
            <a:extLst>
              <a:ext uri="{FF2B5EF4-FFF2-40B4-BE49-F238E27FC236}">
                <a16:creationId xmlns:a16="http://schemas.microsoft.com/office/drawing/2014/main" id="{3DC8C860-562F-4C9F-8C1A-9F7BECE62A20}"/>
              </a:ext>
            </a:extLst>
          </p:cNvPr>
          <p:cNvSpPr/>
          <p:nvPr/>
        </p:nvSpPr>
        <p:spPr>
          <a:xfrm>
            <a:off x="4482400" y="3540467"/>
            <a:ext cx="360040" cy="504056"/>
          </a:xfrm>
          <a:prstGeom prst="downArrow">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Fußzeilenplatzhalter 1">
            <a:extLst>
              <a:ext uri="{FF2B5EF4-FFF2-40B4-BE49-F238E27FC236}">
                <a16:creationId xmlns:a16="http://schemas.microsoft.com/office/drawing/2014/main" id="{DD0DBEA8-F844-FE6F-DA29-AF0C59EE4DF7}"/>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218404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a:extLst>
              <a:ext uri="{FF2B5EF4-FFF2-40B4-BE49-F238E27FC236}">
                <a16:creationId xmlns:a16="http://schemas.microsoft.com/office/drawing/2014/main" id="{2CAB2CC6-6221-ADB9-DFB9-BD09E0284A10}"/>
              </a:ext>
            </a:extLst>
          </p:cNvPr>
          <p:cNvSpPr>
            <a:spLocks noGrp="1"/>
          </p:cNvSpPr>
          <p:nvPr>
            <p:ph type="ftr" sz="quarter" idx="11"/>
          </p:nvPr>
        </p:nvSpPr>
        <p:spPr/>
        <p:txBody>
          <a:bodyPr/>
          <a:lstStyle/>
          <a:p>
            <a:r>
              <a:rPr lang="de-CH"/>
              <a:t>Formation en conseil en biodiversité</a:t>
            </a:r>
          </a:p>
        </p:txBody>
      </p:sp>
      <p:sp>
        <p:nvSpPr>
          <p:cNvPr id="3" name="Inhaltsplatzhalter 2">
            <a:extLst>
              <a:ext uri="{FF2B5EF4-FFF2-40B4-BE49-F238E27FC236}">
                <a16:creationId xmlns:a16="http://schemas.microsoft.com/office/drawing/2014/main" id="{8CC87A89-0FD3-147E-EB56-1CF8010B8530}"/>
              </a:ext>
            </a:extLst>
          </p:cNvPr>
          <p:cNvSpPr>
            <a:spLocks noGrp="1"/>
          </p:cNvSpPr>
          <p:nvPr>
            <p:ph idx="1"/>
          </p:nvPr>
        </p:nvSpPr>
        <p:spPr>
          <a:xfrm>
            <a:off x="618363" y="1553177"/>
            <a:ext cx="7886700" cy="4540119"/>
          </a:xfrm>
          <a:solidFill>
            <a:srgbClr val="FFC000"/>
          </a:solidFill>
          <a:ln>
            <a:solidFill>
              <a:schemeClr val="tx1"/>
            </a:solidFill>
          </a:ln>
        </p:spPr>
        <p:txBody>
          <a:bodyPr>
            <a:noAutofit/>
          </a:bodyPr>
          <a:lstStyle/>
          <a:p>
            <a:pPr marL="0" indent="0">
              <a:buNone/>
            </a:pPr>
            <a:r>
              <a:rPr lang="de-CH" sz="1400" dirty="0"/>
              <a:t>Afin de préserver le paysage, les objectifs suivants doivent être atteints dans le domaine de l'agriculture :</a:t>
            </a:r>
          </a:p>
          <a:p>
            <a:pPr>
              <a:spcBef>
                <a:spcPts val="0"/>
              </a:spcBef>
            </a:pPr>
            <a:r>
              <a:rPr lang="de-CH" sz="1400" dirty="0"/>
              <a:t>6D : Concepts </a:t>
            </a:r>
            <a:r>
              <a:rPr lang="de-CH" sz="1400" dirty="0" err="1"/>
              <a:t>régionaux</a:t>
            </a:r>
            <a:r>
              <a:rPr lang="de-CH" sz="1400" dirty="0"/>
              <a:t> en matière de biodiversité et de paysage </a:t>
            </a:r>
            <a:r>
              <a:rPr lang="de-CH" sz="1400" dirty="0">
                <a:solidFill>
                  <a:srgbClr val="FF0000"/>
                </a:solidFill>
              </a:rPr>
              <a:t>-&gt; Confédération et cantons</a:t>
            </a:r>
            <a:endParaRPr lang="de-CH" sz="1400" dirty="0"/>
          </a:p>
          <a:p>
            <a:pPr>
              <a:spcBef>
                <a:spcPts val="0"/>
              </a:spcBef>
            </a:pPr>
            <a:r>
              <a:rPr lang="de-CH" sz="1400" dirty="0"/>
              <a:t>6 E : </a:t>
            </a:r>
            <a:r>
              <a:rPr lang="de-CH" sz="1400" dirty="0" err="1"/>
              <a:t>Coordination</a:t>
            </a:r>
            <a:r>
              <a:rPr lang="de-CH" sz="1400" dirty="0"/>
              <a:t> </a:t>
            </a:r>
            <a:r>
              <a:rPr lang="de-CH" sz="1400" dirty="0" err="1"/>
              <a:t>suprarégionale</a:t>
            </a:r>
            <a:r>
              <a:rPr lang="de-CH" sz="1400" dirty="0"/>
              <a:t> des grands projets de construction hors zone à </a:t>
            </a:r>
            <a:r>
              <a:rPr lang="de-CH" sz="1400" dirty="0" err="1"/>
              <a:t>bâtir</a:t>
            </a:r>
            <a:r>
              <a:rPr lang="de-CH" sz="1400" dirty="0"/>
              <a:t> </a:t>
            </a:r>
            <a:r>
              <a:rPr lang="de-CH" sz="1400" dirty="0">
                <a:solidFill>
                  <a:srgbClr val="FF0000"/>
                </a:solidFill>
              </a:rPr>
              <a:t>-&gt; Cantons</a:t>
            </a:r>
          </a:p>
          <a:p>
            <a:pPr>
              <a:spcBef>
                <a:spcPts val="0"/>
              </a:spcBef>
            </a:pPr>
            <a:r>
              <a:rPr lang="de-CH" sz="1400" dirty="0"/>
              <a:t>6F : les </a:t>
            </a:r>
            <a:r>
              <a:rPr lang="de-CH" sz="1400" dirty="0" err="1"/>
              <a:t>améliorations</a:t>
            </a:r>
            <a:r>
              <a:rPr lang="de-CH" sz="1400" dirty="0"/>
              <a:t> </a:t>
            </a:r>
            <a:r>
              <a:rPr lang="de-CH" sz="1400" dirty="0" err="1"/>
              <a:t>foncières</a:t>
            </a:r>
            <a:r>
              <a:rPr lang="de-CH" sz="1400" dirty="0"/>
              <a:t> doivent respecter les valeurs paysagères et promouvoir un « </a:t>
            </a:r>
            <a:r>
              <a:rPr lang="de-CH" sz="1400" dirty="0" err="1"/>
              <a:t>développement</a:t>
            </a:r>
            <a:r>
              <a:rPr lang="de-CH" sz="1400" dirty="0"/>
              <a:t> </a:t>
            </a:r>
            <a:r>
              <a:rPr lang="de-CH" sz="1400" dirty="0" err="1"/>
              <a:t>mesuré</a:t>
            </a:r>
            <a:r>
              <a:rPr lang="de-CH" sz="1400" dirty="0"/>
              <a:t> ». </a:t>
            </a:r>
            <a:r>
              <a:rPr lang="de-CH" sz="1400" dirty="0">
                <a:solidFill>
                  <a:srgbClr val="FF0000"/>
                </a:solidFill>
              </a:rPr>
              <a:t>-&gt; Confédération et cantons</a:t>
            </a:r>
          </a:p>
          <a:p>
            <a:pPr>
              <a:spcBef>
                <a:spcPts val="0"/>
              </a:spcBef>
            </a:pPr>
            <a:r>
              <a:rPr lang="de-CH" sz="1400" dirty="0"/>
              <a:t>6H : Les constructions agricoles doivent s'intégrer dans le paysage. </a:t>
            </a:r>
            <a:r>
              <a:rPr lang="de-CH" sz="1400" dirty="0">
                <a:solidFill>
                  <a:srgbClr val="FF0000"/>
                </a:solidFill>
              </a:rPr>
              <a:t>-&gt; Cantons</a:t>
            </a:r>
          </a:p>
          <a:p>
            <a:pPr>
              <a:spcBef>
                <a:spcPts val="0"/>
              </a:spcBef>
            </a:pPr>
            <a:r>
              <a:rPr lang="de-CH" sz="1400" dirty="0"/>
              <a:t>6I : Les constructions devraient si possible être </a:t>
            </a:r>
            <a:r>
              <a:rPr lang="de-CH" sz="1400" dirty="0" err="1"/>
              <a:t>implantées</a:t>
            </a:r>
            <a:r>
              <a:rPr lang="de-CH" sz="1400" dirty="0"/>
              <a:t> </a:t>
            </a:r>
            <a:r>
              <a:rPr lang="de-CH" sz="1400" dirty="0" err="1"/>
              <a:t>hors</a:t>
            </a:r>
            <a:r>
              <a:rPr lang="de-CH" sz="1400" dirty="0"/>
              <a:t> des </a:t>
            </a:r>
            <a:r>
              <a:rPr lang="de-CH" sz="1400" dirty="0" err="1"/>
              <a:t>surfaces</a:t>
            </a:r>
            <a:r>
              <a:rPr lang="de-CH" sz="1400" dirty="0"/>
              <a:t> </a:t>
            </a:r>
            <a:r>
              <a:rPr lang="de-CH" sz="1400" dirty="0" err="1"/>
              <a:t>cultivables</a:t>
            </a:r>
            <a:r>
              <a:rPr lang="de-CH" sz="1400" dirty="0"/>
              <a:t> (préserver les surfaces d'assolement), les constructions </a:t>
            </a:r>
            <a:r>
              <a:rPr lang="de-CH" sz="1400" dirty="0" err="1"/>
              <a:t>inutilisées</a:t>
            </a:r>
            <a:r>
              <a:rPr lang="de-CH" sz="1400" dirty="0"/>
              <a:t> </a:t>
            </a:r>
            <a:r>
              <a:rPr lang="de-CH" sz="1400" dirty="0" err="1"/>
              <a:t>supprimées</a:t>
            </a:r>
            <a:r>
              <a:rPr lang="de-CH" sz="1400" dirty="0"/>
              <a:t>. </a:t>
            </a:r>
            <a:r>
              <a:rPr lang="de-CH" sz="1400" dirty="0">
                <a:solidFill>
                  <a:srgbClr val="FF0000"/>
                </a:solidFill>
              </a:rPr>
              <a:t>-&gt; </a:t>
            </a:r>
            <a:r>
              <a:rPr lang="de-CH" sz="1400" dirty="0" err="1">
                <a:solidFill>
                  <a:srgbClr val="FF0000"/>
                </a:solidFill>
              </a:rPr>
              <a:t>Cantons</a:t>
            </a:r>
            <a:endParaRPr lang="de-CH" sz="1400" dirty="0">
              <a:solidFill>
                <a:srgbClr val="FF0000"/>
              </a:solidFill>
            </a:endParaRPr>
          </a:p>
          <a:p>
            <a:pPr>
              <a:spcBef>
                <a:spcPts val="0"/>
              </a:spcBef>
            </a:pPr>
            <a:r>
              <a:rPr lang="de-CH" sz="1400" dirty="0"/>
              <a:t>6G : </a:t>
            </a:r>
            <a:r>
              <a:rPr lang="de-CH" sz="1400" dirty="0" err="1"/>
              <a:t>Préserver</a:t>
            </a:r>
            <a:r>
              <a:rPr lang="de-CH" sz="1400" dirty="0"/>
              <a:t> </a:t>
            </a:r>
            <a:r>
              <a:rPr lang="de-CH" sz="1400" dirty="0" err="1"/>
              <a:t>les</a:t>
            </a:r>
            <a:r>
              <a:rPr lang="de-CH" sz="1400" dirty="0"/>
              <a:t> grandes </a:t>
            </a:r>
            <a:r>
              <a:rPr lang="de-CH" sz="1400" dirty="0" err="1"/>
              <a:t>zones</a:t>
            </a:r>
            <a:r>
              <a:rPr lang="de-CH" sz="1400" dirty="0"/>
              <a:t> humides, </a:t>
            </a:r>
            <a:r>
              <a:rPr lang="de-CH" sz="1400" dirty="0" err="1"/>
              <a:t>remise</a:t>
            </a:r>
            <a:r>
              <a:rPr lang="de-CH" sz="1400" dirty="0"/>
              <a:t> en </a:t>
            </a:r>
            <a:r>
              <a:rPr lang="de-CH" sz="1400" dirty="0" err="1"/>
              <a:t>eau</a:t>
            </a:r>
            <a:r>
              <a:rPr lang="de-CH" sz="1400" dirty="0"/>
              <a:t> </a:t>
            </a:r>
            <a:r>
              <a:rPr lang="de-CH" sz="1400" dirty="0" err="1"/>
              <a:t>lorsque</a:t>
            </a:r>
            <a:r>
              <a:rPr lang="de-CH" sz="1400" dirty="0"/>
              <a:t> cela est judicieux. </a:t>
            </a:r>
            <a:r>
              <a:rPr lang="de-CH" sz="1400" dirty="0">
                <a:solidFill>
                  <a:srgbClr val="FF0000"/>
                </a:solidFill>
              </a:rPr>
              <a:t>-&gt; Cantons, </a:t>
            </a:r>
            <a:r>
              <a:rPr lang="de-CH" sz="1400" dirty="0" err="1">
                <a:solidFill>
                  <a:srgbClr val="00B050"/>
                </a:solidFill>
              </a:rPr>
              <a:t>exploitations</a:t>
            </a:r>
            <a:r>
              <a:rPr lang="de-CH" sz="1400" dirty="0">
                <a:solidFill>
                  <a:srgbClr val="00B050"/>
                </a:solidFill>
              </a:rPr>
              <a:t> </a:t>
            </a:r>
            <a:r>
              <a:rPr lang="de-CH" sz="1400" dirty="0" err="1">
                <a:solidFill>
                  <a:srgbClr val="00B050"/>
                </a:solidFill>
              </a:rPr>
              <a:t>agricoles</a:t>
            </a:r>
            <a:endParaRPr lang="de-CH" sz="1400" dirty="0">
              <a:solidFill>
                <a:srgbClr val="00B050"/>
              </a:solidFill>
            </a:endParaRPr>
          </a:p>
          <a:p>
            <a:pPr>
              <a:spcBef>
                <a:spcPts val="0"/>
              </a:spcBef>
            </a:pPr>
            <a:r>
              <a:rPr lang="de-CH" sz="1400" dirty="0"/>
              <a:t>6 A : Exploitation adaptée au site. </a:t>
            </a:r>
            <a:r>
              <a:rPr lang="de-CH" sz="1400" dirty="0">
                <a:solidFill>
                  <a:srgbClr val="00B050"/>
                </a:solidFill>
              </a:rPr>
              <a:t>-&gt;Exploitations agricoles</a:t>
            </a:r>
          </a:p>
          <a:p>
            <a:pPr>
              <a:spcBef>
                <a:spcPts val="0"/>
              </a:spcBef>
            </a:pPr>
            <a:r>
              <a:rPr lang="de-CH" sz="1400" dirty="0"/>
              <a:t>6B : </a:t>
            </a:r>
            <a:r>
              <a:rPr lang="de-CH" sz="1400" dirty="0" err="1"/>
              <a:t>Préserver</a:t>
            </a:r>
            <a:r>
              <a:rPr lang="de-CH" sz="1400" dirty="0"/>
              <a:t> </a:t>
            </a:r>
            <a:r>
              <a:rPr lang="de-CH" sz="1400" dirty="0" err="1"/>
              <a:t>les</a:t>
            </a:r>
            <a:r>
              <a:rPr lang="de-CH" sz="1400" dirty="0"/>
              <a:t> éléments structurants et </a:t>
            </a:r>
            <a:r>
              <a:rPr lang="de-CH" sz="1400" dirty="0" err="1"/>
              <a:t>les</a:t>
            </a:r>
            <a:r>
              <a:rPr lang="de-CH" sz="1400" dirty="0"/>
              <a:t> formes d'exploitation écologiquement précieuses. </a:t>
            </a:r>
            <a:r>
              <a:rPr lang="de-CH" sz="1400" dirty="0">
                <a:solidFill>
                  <a:srgbClr val="00B050"/>
                </a:solidFill>
              </a:rPr>
              <a:t>-&gt;Exploitations agricoles</a:t>
            </a:r>
          </a:p>
          <a:p>
            <a:pPr>
              <a:spcBef>
                <a:spcPts val="0"/>
              </a:spcBef>
            </a:pPr>
            <a:r>
              <a:rPr lang="de-CH" sz="1400" dirty="0"/>
              <a:t>6C : objectifs quantifiables pour les surfaces présentant une grande valeur écologique. </a:t>
            </a:r>
            <a:r>
              <a:rPr lang="de-CH" sz="1400" dirty="0">
                <a:solidFill>
                  <a:srgbClr val="00B050"/>
                </a:solidFill>
              </a:rPr>
              <a:t>-&gt;Exploitations agricoles</a:t>
            </a:r>
          </a:p>
        </p:txBody>
      </p:sp>
      <p:sp>
        <p:nvSpPr>
          <p:cNvPr id="7" name="Textfeld 6">
            <a:extLst>
              <a:ext uri="{FF2B5EF4-FFF2-40B4-BE49-F238E27FC236}">
                <a16:creationId xmlns:a16="http://schemas.microsoft.com/office/drawing/2014/main" id="{4A26B950-3412-4F0E-F7D1-69E18B0DC2AE}"/>
              </a:ext>
            </a:extLst>
          </p:cNvPr>
          <p:cNvSpPr txBox="1"/>
          <p:nvPr/>
        </p:nvSpPr>
        <p:spPr>
          <a:xfrm>
            <a:off x="617807" y="1140693"/>
            <a:ext cx="7886700" cy="369332"/>
          </a:xfrm>
          <a:prstGeom prst="rect">
            <a:avLst/>
          </a:prstGeom>
          <a:noFill/>
        </p:spPr>
        <p:txBody>
          <a:bodyPr wrap="square" rtlCol="0">
            <a:spAutoFit/>
          </a:bodyPr>
          <a:lstStyle/>
          <a:p>
            <a:r>
              <a:rPr lang="de-CH" dirty="0"/>
              <a:t>Que faut-il faire </a:t>
            </a:r>
            <a:r>
              <a:rPr lang="de-CH" dirty="0" err="1"/>
              <a:t>selon</a:t>
            </a:r>
            <a:r>
              <a:rPr lang="de-CH" dirty="0"/>
              <a:t> la </a:t>
            </a:r>
            <a:r>
              <a:rPr lang="de-CH" dirty="0" err="1"/>
              <a:t>Conception</a:t>
            </a:r>
            <a:r>
              <a:rPr lang="de-CH" dirty="0"/>
              <a:t> de paysage suisse ?</a:t>
            </a:r>
          </a:p>
        </p:txBody>
      </p:sp>
      <p:sp>
        <p:nvSpPr>
          <p:cNvPr id="4" name="Rechteck 3">
            <a:extLst>
              <a:ext uri="{FF2B5EF4-FFF2-40B4-BE49-F238E27FC236}">
                <a16:creationId xmlns:a16="http://schemas.microsoft.com/office/drawing/2014/main" id="{27D941D0-CDF5-AAB6-C252-4BAC34BA4B29}"/>
              </a:ext>
            </a:extLst>
          </p:cNvPr>
          <p:cNvSpPr/>
          <p:nvPr/>
        </p:nvSpPr>
        <p:spPr>
          <a:xfrm>
            <a:off x="611560" y="2132857"/>
            <a:ext cx="7901388" cy="252027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hteck 4">
            <a:extLst>
              <a:ext uri="{FF2B5EF4-FFF2-40B4-BE49-F238E27FC236}">
                <a16:creationId xmlns:a16="http://schemas.microsoft.com/office/drawing/2014/main" id="{E218B896-1993-20C9-60B2-EA0EC35035C5}"/>
              </a:ext>
            </a:extLst>
          </p:cNvPr>
          <p:cNvSpPr/>
          <p:nvPr/>
        </p:nvSpPr>
        <p:spPr>
          <a:xfrm>
            <a:off x="611019" y="4149081"/>
            <a:ext cx="7901388" cy="1855563"/>
          </a:xfrm>
          <a:prstGeom prst="rect">
            <a:avLst/>
          </a:prstGeom>
          <a:no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CH"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itel 3">
            <a:extLst>
              <a:ext uri="{FF2B5EF4-FFF2-40B4-BE49-F238E27FC236}">
                <a16:creationId xmlns:a16="http://schemas.microsoft.com/office/drawing/2014/main" id="{BFEC5EEE-D0DB-FC1E-7FC8-45B215F310A3}"/>
              </a:ext>
            </a:extLst>
          </p:cNvPr>
          <p:cNvSpPr>
            <a:spLocks noGrp="1"/>
          </p:cNvSpPr>
          <p:nvPr>
            <p:ph type="title"/>
          </p:nvPr>
        </p:nvSpPr>
        <p:spPr>
          <a:xfrm>
            <a:off x="628650" y="365127"/>
            <a:ext cx="7886700" cy="720000"/>
          </a:xfrm>
        </p:spPr>
        <p:txBody>
          <a:bodyPr>
            <a:normAutofit/>
          </a:bodyPr>
          <a:lstStyle/>
          <a:p>
            <a:r>
              <a:rPr lang="de-CH" dirty="0"/>
              <a:t>Paysage et </a:t>
            </a:r>
            <a:r>
              <a:rPr lang="de-CH" dirty="0" err="1"/>
              <a:t>agriculture</a:t>
            </a:r>
            <a:r>
              <a:rPr lang="de-CH" dirty="0"/>
              <a:t> : objectifs politiques</a:t>
            </a:r>
          </a:p>
        </p:txBody>
      </p:sp>
    </p:spTree>
    <p:extLst>
      <p:ext uri="{BB962C8B-B14F-4D97-AF65-F5344CB8AC3E}">
        <p14:creationId xmlns:p14="http://schemas.microsoft.com/office/powerpoint/2010/main" val="22196342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CEB6195D-C9B2-DA5F-E8F2-48AE551AFF84}"/>
              </a:ext>
            </a:extLst>
          </p:cNvPr>
          <p:cNvSpPr>
            <a:spLocks noGrp="1"/>
          </p:cNvSpPr>
          <p:nvPr>
            <p:ph idx="1"/>
          </p:nvPr>
        </p:nvSpPr>
        <p:spPr/>
        <p:txBody>
          <a:bodyPr>
            <a:normAutofit/>
          </a:bodyPr>
          <a:lstStyle/>
          <a:p>
            <a:pPr marL="0" indent="0">
              <a:buNone/>
            </a:pPr>
            <a:r>
              <a:rPr lang="de-CH" dirty="0"/>
              <a:t>Source :</a:t>
            </a:r>
          </a:p>
          <a:p>
            <a:pPr marL="0" indent="0">
              <a:buNone/>
            </a:pPr>
            <a:r>
              <a:rPr lang="de-CH" dirty="0" err="1"/>
              <a:t>Conception</a:t>
            </a:r>
            <a:r>
              <a:rPr lang="de-CH" dirty="0"/>
              <a:t> Paysage Suisse (BAFU) :</a:t>
            </a:r>
            <a:r>
              <a:rPr lang="de-CH" dirty="0">
                <a:hlinkClick r:id="rId2"/>
              </a:rPr>
              <a:t> </a:t>
            </a:r>
            <a:endParaRPr lang="de-CH" dirty="0"/>
          </a:p>
          <a:p>
            <a:pPr marL="0" indent="0">
              <a:buNone/>
            </a:pPr>
            <a:r>
              <a:rPr lang="de-CH" dirty="0" err="1">
                <a:hlinkClick r:id="rId3"/>
              </a:rPr>
              <a:t>Conception</a:t>
            </a:r>
            <a:r>
              <a:rPr lang="de-CH" dirty="0">
                <a:hlinkClick r:id="rId3"/>
              </a:rPr>
              <a:t> «Paysage Suisse» (CPS)</a:t>
            </a:r>
            <a:r>
              <a:rPr lang="de-CH" dirty="0"/>
              <a:t> </a:t>
            </a:r>
          </a:p>
          <a:p>
            <a:pPr marL="0" indent="0">
              <a:buNone/>
            </a:pPr>
            <a:endParaRPr lang="de-CH" dirty="0"/>
          </a:p>
          <a:p>
            <a:pPr marL="0" indent="0">
              <a:buNone/>
            </a:pPr>
            <a:endParaRPr lang="de-CH" dirty="0"/>
          </a:p>
          <a:p>
            <a:pPr marL="0" indent="0">
              <a:buNone/>
            </a:pPr>
            <a:endParaRPr lang="de-CH" dirty="0"/>
          </a:p>
          <a:p>
            <a:pPr marL="0" indent="0">
              <a:buNone/>
            </a:pPr>
            <a:endParaRPr lang="de-CH" dirty="0"/>
          </a:p>
          <a:p>
            <a:pPr marL="0" indent="0">
              <a:buNone/>
            </a:pPr>
            <a:endParaRPr lang="de-CH" dirty="0"/>
          </a:p>
          <a:p>
            <a:pPr marL="0" indent="0">
              <a:buNone/>
            </a:pPr>
            <a:r>
              <a:rPr lang="de-CH" sz="1800" dirty="0"/>
              <a:t>La présentation a été élaborée à l'aide de </a:t>
            </a:r>
            <a:r>
              <a:rPr lang="de-CH" sz="1800" dirty="0" err="1"/>
              <a:t>NotebookLM</a:t>
            </a:r>
            <a:r>
              <a:rPr lang="de-CH" sz="1800" dirty="0"/>
              <a:t>.</a:t>
            </a:r>
          </a:p>
        </p:txBody>
      </p:sp>
      <p:sp>
        <p:nvSpPr>
          <p:cNvPr id="5" name="Titel 3">
            <a:extLst>
              <a:ext uri="{FF2B5EF4-FFF2-40B4-BE49-F238E27FC236}">
                <a16:creationId xmlns:a16="http://schemas.microsoft.com/office/drawing/2014/main" id="{AF7AA8E1-34F1-7BB8-3524-78D64FB18F5F}"/>
              </a:ext>
            </a:extLst>
          </p:cNvPr>
          <p:cNvSpPr>
            <a:spLocks noGrp="1"/>
          </p:cNvSpPr>
          <p:nvPr>
            <p:ph type="title"/>
          </p:nvPr>
        </p:nvSpPr>
        <p:spPr>
          <a:xfrm>
            <a:off x="628650" y="365127"/>
            <a:ext cx="7886700" cy="720000"/>
          </a:xfrm>
        </p:spPr>
        <p:txBody>
          <a:bodyPr>
            <a:normAutofit/>
          </a:bodyPr>
          <a:lstStyle/>
          <a:p>
            <a:r>
              <a:rPr lang="de-CH" dirty="0"/>
              <a:t>Paysage et </a:t>
            </a:r>
            <a:r>
              <a:rPr lang="de-CH" dirty="0" err="1"/>
              <a:t>agriculture</a:t>
            </a:r>
            <a:r>
              <a:rPr lang="de-CH" dirty="0"/>
              <a:t> : objectifs politiques</a:t>
            </a:r>
          </a:p>
        </p:txBody>
      </p:sp>
      <p:sp>
        <p:nvSpPr>
          <p:cNvPr id="4" name="Fußzeilenplatzhalter 1">
            <a:extLst>
              <a:ext uri="{FF2B5EF4-FFF2-40B4-BE49-F238E27FC236}">
                <a16:creationId xmlns:a16="http://schemas.microsoft.com/office/drawing/2014/main" id="{744B52FE-A816-7182-5ACC-72874232D5A2}"/>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1758459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28650" y="1268760"/>
            <a:ext cx="7886700" cy="4814293"/>
          </a:xfrm>
        </p:spPr>
        <p:txBody>
          <a:bodyP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Institutions éditrices :</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Agrofutura,</a:t>
            </a:r>
            <a:r>
              <a:rPr kumimoji="0" lang="de-CH" sz="1200" b="0" i="0" u="none" strike="noStrike" kern="1200" cap="none" spc="0" normalizeH="0" baseline="0" noProof="0" dirty="0">
                <a:ln>
                  <a:noFill/>
                </a:ln>
                <a:solidFill>
                  <a:prstClr val="black"/>
                </a:solidFill>
                <a:effectLst/>
                <a:uLnTx/>
                <a:uFillTx/>
                <a:ea typeface="+mn-ea"/>
                <a:hlinkClick r:id="rId2"/>
              </a:rPr>
              <a:t> info@agrofutura.ch </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none" strike="noStrike" kern="1200" cap="none" spc="0" normalizeH="0" baseline="0" noProof="0" dirty="0">
                <a:ln>
                  <a:noFill/>
                </a:ln>
                <a:solidFill>
                  <a:prstClr val="black"/>
                </a:solidFill>
                <a:effectLst/>
                <a:uLnTx/>
                <a:uFillTx/>
                <a:ea typeface="+mn-ea"/>
                <a:hlinkClick r:id="rId3"/>
              </a:rPr>
              <a:t> www.agrofutura.ch</a:t>
            </a:r>
            <a:r>
              <a:rPr kumimoji="0" lang="de-CH" sz="1200" b="0" i="0" u="none" strike="noStrike" kern="1200" cap="none" spc="0" normalizeH="0" baseline="0" noProof="0" dirty="0">
                <a:ln>
                  <a:noFill/>
                </a:ln>
                <a:solidFill>
                  <a:prstClr val="black"/>
                </a:solidFill>
                <a:effectLst/>
                <a:uLnTx/>
                <a:uFillTx/>
                <a:ea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Institut de recherche de l'agriculture biologique FiBL,</a:t>
            </a:r>
            <a:r>
              <a:rPr kumimoji="0" lang="de-CH" sz="1200" b="0" i="0" u="sng" strike="noStrike" kern="1200" cap="none" spc="0" normalizeH="0" baseline="0" noProof="0" dirty="0">
                <a:ln>
                  <a:noFill/>
                </a:ln>
                <a:solidFill>
                  <a:prstClr val="black"/>
                </a:solidFill>
                <a:effectLst/>
                <a:uLnTx/>
                <a:uFillTx/>
                <a:ea typeface="+mn-ea"/>
                <a:hlinkClick r:id="rId4"/>
              </a:rPr>
              <a:t> info.suisse@fibl.org</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5"/>
              </a:rPr>
              <a:t> www.fibl.org</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dirty="0">
                <a:solidFill>
                  <a:prstClr val="black"/>
                </a:solidFill>
                <a:ea typeface="+mn-ea"/>
              </a:rPr>
              <a:t>AGRIDEA</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6"/>
              </a:rPr>
              <a:t> info@agridea.ch</a:t>
            </a:r>
            <a:r>
              <a:rPr kumimoji="0" lang="de-CH" sz="1200" b="0" i="0" u="none" strike="noStrike" kern="1200" cap="none" spc="0" normalizeH="0" baseline="0" noProof="0" dirty="0">
                <a:ln>
                  <a:noFill/>
                </a:ln>
                <a:solidFill>
                  <a:prstClr val="black"/>
                </a:solidFill>
                <a:effectLst/>
                <a:uLnTx/>
                <a:uFillTx/>
                <a:ea typeface="+mn-ea"/>
              </a:rPr>
              <a:t>,</a:t>
            </a:r>
            <a:r>
              <a:rPr kumimoji="0" lang="de-CH" sz="1200" b="0" i="0" u="sng" strike="noStrike" kern="1200" cap="none" spc="0" normalizeH="0" baseline="0" noProof="0" dirty="0">
                <a:ln>
                  <a:noFill/>
                </a:ln>
                <a:solidFill>
                  <a:prstClr val="black"/>
                </a:solidFill>
                <a:effectLst/>
                <a:uLnTx/>
                <a:uFillTx/>
                <a:ea typeface="+mn-ea"/>
                <a:hlinkClick r:id="rId7"/>
              </a:rPr>
              <a:t> www.agridea.ch</a:t>
            </a: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CH" sz="1200" b="1"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fr-CH" sz="1200" b="1" i="0" u="none" strike="noStrike" kern="1200" cap="none" spc="0" normalizeH="0" baseline="0" noProof="0" dirty="0">
                <a:ln>
                  <a:noFill/>
                </a:ln>
                <a:solidFill>
                  <a:prstClr val="black"/>
                </a:solidFill>
                <a:effectLst/>
                <a:uLnTx/>
                <a:uFillTx/>
                <a:ea typeface="+mn-ea"/>
              </a:rPr>
              <a:t>Auteures : </a:t>
            </a:r>
            <a:r>
              <a:rPr lang="fr-CH" sz="1200" dirty="0">
                <a:solidFill>
                  <a:prstClr val="black"/>
                </a:solidFill>
                <a:ea typeface="+mn-ea"/>
              </a:rPr>
              <a:t>Regula Benz, Nicolas Bezençon</a:t>
            </a:r>
            <a:r>
              <a:rPr lang="fr-CH" sz="1200" baseline="30000" dirty="0">
                <a:solidFill>
                  <a:prstClr val="black"/>
                </a:solidFill>
                <a:ea typeface="+mn-ea"/>
              </a:rPr>
              <a:t>1</a:t>
            </a:r>
            <a:r>
              <a:rPr lang="fr-CH" sz="1200" dirty="0">
                <a:solidFill>
                  <a:prstClr val="black"/>
                </a:solidFill>
                <a:ea typeface="+mn-ea"/>
              </a:rPr>
              <a:t> , Marie-Eve Cardinal</a:t>
            </a:r>
            <a:r>
              <a:rPr lang="fr-CH" sz="1200" baseline="30000" dirty="0">
                <a:solidFill>
                  <a:prstClr val="black"/>
                </a:solidFill>
                <a:ea typeface="+mn-ea"/>
              </a:rPr>
              <a:t>1</a:t>
            </a:r>
            <a:r>
              <a:rPr lang="fr-CH" sz="1200" dirty="0">
                <a:solidFill>
                  <a:prstClr val="black"/>
                </a:solidFill>
                <a:ea typeface="+mn-ea"/>
              </a:rPr>
              <a:t> , Véronique Chevillat</a:t>
            </a:r>
            <a:r>
              <a:rPr lang="fr-CH" sz="1200" baseline="30000" dirty="0">
                <a:solidFill>
                  <a:prstClr val="black"/>
                </a:solidFill>
                <a:ea typeface="+mn-ea"/>
              </a:rPr>
              <a:t>4</a:t>
            </a:r>
            <a:r>
              <a:rPr lang="fr-CH" sz="1200" dirty="0">
                <a:solidFill>
                  <a:prstClr val="black"/>
                </a:solidFill>
                <a:ea typeface="+mn-ea"/>
              </a:rPr>
              <a:t> , Pascale Cornuz</a:t>
            </a:r>
            <a:r>
              <a:rPr lang="fr-CH" sz="1200" baseline="30000" dirty="0">
                <a:solidFill>
                  <a:prstClr val="black"/>
                </a:solidFill>
                <a:ea typeface="+mn-ea"/>
              </a:rPr>
              <a:t>4 </a:t>
            </a:r>
            <a:r>
              <a:rPr lang="fr-CH" sz="1200" dirty="0">
                <a:solidFill>
                  <a:prstClr val="black"/>
                </a:solidFill>
              </a:rPr>
              <a:t> , </a:t>
            </a:r>
            <a:r>
              <a:rPr lang="fr-CH" sz="1200" dirty="0">
                <a:solidFill>
                  <a:prstClr val="black"/>
                </a:solidFill>
                <a:ea typeface="+mn-ea"/>
              </a:rPr>
              <a:t>Jérôme Duplain</a:t>
            </a:r>
            <a:r>
              <a:rPr lang="fr-CH" sz="1200" baseline="30000" dirty="0">
                <a:solidFill>
                  <a:prstClr val="black"/>
                </a:solidFill>
                <a:ea typeface="+mn-ea"/>
              </a:rPr>
              <a:t>5</a:t>
            </a:r>
            <a:r>
              <a:rPr lang="fr-CH" sz="1200" dirty="0">
                <a:solidFill>
                  <a:prstClr val="black"/>
                </a:solidFill>
                <a:ea typeface="+mn-ea"/>
              </a:rPr>
              <a:t> , Vera Hofer</a:t>
            </a:r>
            <a:r>
              <a:rPr lang="fr-CH" sz="1200" baseline="30000" dirty="0">
                <a:solidFill>
                  <a:prstClr val="black"/>
                </a:solidFill>
                <a:ea typeface="+mn-ea"/>
              </a:rPr>
              <a:t>1</a:t>
            </a:r>
            <a:r>
              <a:rPr lang="fr-CH" sz="1200" dirty="0">
                <a:solidFill>
                  <a:prstClr val="black"/>
                </a:solidFill>
                <a:ea typeface="+mn-ea"/>
              </a:rPr>
              <a:t> , Andreas Hofmann</a:t>
            </a:r>
            <a:r>
              <a:rPr lang="fr-CH" sz="1200" baseline="30000" dirty="0">
                <a:solidFill>
                  <a:prstClr val="black"/>
                </a:solidFill>
                <a:ea typeface="+mn-ea"/>
              </a:rPr>
              <a:t>2</a:t>
            </a:r>
            <a:r>
              <a:rPr lang="fr-CH" sz="1200" dirty="0">
                <a:solidFill>
                  <a:prstClr val="black"/>
                </a:solidFill>
                <a:ea typeface="+mn-ea"/>
              </a:rPr>
              <a:t> , </a:t>
            </a:r>
            <a:r>
              <a:rPr lang="fr-CH" sz="1200" dirty="0" err="1">
                <a:solidFill>
                  <a:prstClr val="black"/>
                </a:solidFill>
                <a:ea typeface="+mn-ea"/>
              </a:rPr>
              <a:t>Jolanda </a:t>
            </a:r>
            <a:r>
              <a:rPr lang="fr-CH" sz="1200" dirty="0">
                <a:solidFill>
                  <a:prstClr val="black"/>
                </a:solidFill>
                <a:ea typeface="+mn-ea"/>
              </a:rPr>
              <a:t>Krummenacher</a:t>
            </a:r>
            <a:r>
              <a:rPr lang="fr-CH" sz="1200" baseline="30000" dirty="0">
                <a:solidFill>
                  <a:prstClr val="black"/>
                </a:solidFill>
                <a:ea typeface="+mn-ea"/>
              </a:rPr>
              <a:t>2</a:t>
            </a:r>
            <a:r>
              <a:rPr lang="fr-CH" sz="1200" dirty="0">
                <a:solidFill>
                  <a:prstClr val="black"/>
                </a:solidFill>
                <a:ea typeface="+mn-ea"/>
              </a:rPr>
              <a:t> , Pascal Olivier</a:t>
            </a:r>
            <a:r>
              <a:rPr lang="fr-CH" sz="1200" baseline="30000" dirty="0">
                <a:solidFill>
                  <a:prstClr val="black"/>
                </a:solidFill>
                <a:ea typeface="+mn-ea"/>
              </a:rPr>
              <a:t>2</a:t>
            </a:r>
            <a:r>
              <a:rPr lang="fr-CH" sz="1200" dirty="0">
                <a:solidFill>
                  <a:prstClr val="black"/>
                </a:solidFill>
                <a:ea typeface="+mn-ea"/>
              </a:rPr>
              <a:t> , Martina Rösch</a:t>
            </a:r>
            <a:r>
              <a:rPr lang="fr-CH" sz="1200" baseline="30000" dirty="0">
                <a:solidFill>
                  <a:prstClr val="black"/>
                </a:solidFill>
                <a:ea typeface="+mn-ea"/>
              </a:rPr>
              <a:t>1</a:t>
            </a:r>
            <a:r>
              <a:rPr lang="fr-CH" sz="1200" dirty="0">
                <a:solidFill>
                  <a:prstClr val="black"/>
                </a:solidFill>
                <a:ea typeface="+mn-ea"/>
              </a:rPr>
              <a:t> , </a:t>
            </a:r>
            <a:r>
              <a:rPr lang="fr-CH" sz="1200" dirty="0" err="1">
                <a:solidFill>
                  <a:prstClr val="black"/>
                </a:solidFill>
                <a:ea typeface="+mn-ea"/>
              </a:rPr>
              <a:t>Theres </a:t>
            </a:r>
            <a:r>
              <a:rPr lang="fr-CH" sz="1200" dirty="0">
                <a:solidFill>
                  <a:prstClr val="black"/>
                </a:solidFill>
                <a:ea typeface="+mn-ea"/>
              </a:rPr>
              <a:t>Rutz</a:t>
            </a:r>
            <a:r>
              <a:rPr lang="fr-CH" sz="1200" baseline="30000" dirty="0">
                <a:solidFill>
                  <a:prstClr val="black"/>
                </a:solidFill>
                <a:ea typeface="+mn-ea"/>
              </a:rPr>
              <a:t>4</a:t>
            </a:r>
            <a:r>
              <a:rPr lang="fr-CH" sz="1200" dirty="0">
                <a:solidFill>
                  <a:prstClr val="black"/>
                </a:solidFill>
                <a:ea typeface="+mn-ea"/>
              </a:rPr>
              <a:t> , Daniel Schaffner</a:t>
            </a:r>
            <a:r>
              <a:rPr lang="fr-CH" sz="1200" baseline="30000" dirty="0">
                <a:solidFill>
                  <a:prstClr val="black"/>
                </a:solidFill>
                <a:ea typeface="+mn-ea"/>
              </a:rPr>
              <a:t>2</a:t>
            </a:r>
            <a:r>
              <a:rPr lang="fr-CH" sz="1200" dirty="0">
                <a:solidFill>
                  <a:prstClr val="black"/>
                </a:solidFill>
                <a:ea typeface="+mn-ea"/>
              </a:rPr>
              <a:t> , Johanna Schoop</a:t>
            </a:r>
            <a:r>
              <a:rPr lang="fr-CH" sz="1200" baseline="30000" dirty="0">
                <a:solidFill>
                  <a:prstClr val="black"/>
                </a:solidFill>
                <a:ea typeface="+mn-ea"/>
              </a:rPr>
              <a:t>1 </a:t>
            </a:r>
            <a:r>
              <a:rPr lang="fr-CH" sz="1200" dirty="0">
                <a:solidFill>
                  <a:prstClr val="black"/>
                </a:solidFill>
              </a:rPr>
              <a:t> , </a:t>
            </a:r>
            <a:r>
              <a:rPr lang="fr-CH" sz="1200" dirty="0">
                <a:solidFill>
                  <a:prstClr val="black"/>
                </a:solidFill>
                <a:ea typeface="+mn-ea"/>
              </a:rPr>
              <a:t>Hubert Schürmann</a:t>
            </a:r>
            <a:r>
              <a:rPr lang="fr-CH" sz="1200" baseline="30000" dirty="0">
                <a:solidFill>
                  <a:prstClr val="black"/>
                </a:solidFill>
                <a:ea typeface="+mn-ea"/>
              </a:rPr>
              <a:t>5</a:t>
            </a:r>
            <a:r>
              <a:rPr lang="fr-CH" sz="1200" dirty="0">
                <a:solidFill>
                  <a:prstClr val="black"/>
                </a:solidFill>
                <a:ea typeface="+mn-ea"/>
              </a:rPr>
              <a:t> , Bea Vonlanthen</a:t>
            </a:r>
            <a:r>
              <a:rPr lang="fr-CH" sz="1200" baseline="30000" dirty="0">
                <a:solidFill>
                  <a:prstClr val="black"/>
                </a:solidFill>
                <a:ea typeface="+mn-ea"/>
              </a:rPr>
              <a:t>2</a:t>
            </a:r>
            <a:r>
              <a:rPr lang="fr-CH" sz="1200" dirty="0">
                <a:solidFill>
                  <a:prstClr val="black"/>
                </a:solidFill>
                <a:ea typeface="+mn-ea"/>
              </a:rPr>
              <a:t> , </a:t>
            </a:r>
            <a:r>
              <a:rPr kumimoji="0" lang="fr-CH" sz="1200" b="0" i="0" u="none" strike="noStrike" kern="1200" cap="none" spc="0" normalizeH="0" baseline="0" noProof="0" dirty="0">
                <a:ln>
                  <a:noFill/>
                </a:ln>
                <a:solidFill>
                  <a:prstClr val="black"/>
                </a:solidFill>
                <a:effectLst/>
                <a:uLnTx/>
                <a:uFillTx/>
                <a:ea typeface="+mn-ea"/>
              </a:rPr>
              <a:t>Irene Weyermann</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 Corinne Zurbrügg</a:t>
            </a:r>
            <a:r>
              <a:rPr lang="fr-CH" sz="1200" baseline="30000" dirty="0">
                <a:solidFill>
                  <a:prstClr val="black"/>
                </a:solidFill>
                <a:ea typeface="+mn-ea"/>
              </a:rPr>
              <a:t>1</a:t>
            </a:r>
            <a:r>
              <a:rPr kumimoji="0" lang="fr-CH" sz="1200" b="0" i="0" u="none" strike="noStrike" kern="1200" cap="none" spc="0" normalizeH="0" baseline="0" noProof="0" dirty="0">
                <a:ln>
                  <a:noFill/>
                </a:ln>
                <a:solidFill>
                  <a:prstClr val="black"/>
                </a:solidFill>
                <a:effectLst/>
                <a:uLnTx/>
                <a:uFillTx/>
                <a:ea typeface="+mn-ea"/>
              </a:rPr>
              <a:t> </a:t>
            </a:r>
          </a:p>
          <a:p>
            <a:pPr marL="0" lvl="0" indent="0">
              <a:lnSpc>
                <a:spcPct val="100000"/>
              </a:lnSpc>
              <a:spcBef>
                <a:spcPts val="0"/>
              </a:spcBef>
              <a:buClrTx/>
              <a:buNone/>
              <a:defRPr/>
            </a:pPr>
            <a:endParaRPr kumimoji="0" lang="de-CH"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lang="de-CH" sz="1200" baseline="30000" dirty="0">
                <a:solidFill>
                  <a:prstClr val="black"/>
                </a:solidFill>
                <a:ea typeface="+mn-ea"/>
              </a:rPr>
              <a:t>1</a:t>
            </a:r>
            <a:r>
              <a:rPr lang="de-CH" sz="1200" dirty="0">
                <a:solidFill>
                  <a:prstClr val="black"/>
                </a:solidFill>
                <a:ea typeface="+mn-ea"/>
              </a:rPr>
              <a:t>AGRIDEA,</a:t>
            </a:r>
            <a:r>
              <a:rPr lang="de-CH" sz="1200" baseline="30000" dirty="0">
                <a:solidFill>
                  <a:prstClr val="black"/>
                </a:solidFill>
                <a:ea typeface="+mn-ea"/>
              </a:rPr>
              <a:t>2</a:t>
            </a:r>
            <a:r>
              <a:rPr lang="de-CH" sz="1200" dirty="0">
                <a:solidFill>
                  <a:prstClr val="black"/>
                </a:solidFill>
                <a:ea typeface="+mn-ea"/>
              </a:rPr>
              <a:t> Agrofutura,</a:t>
            </a:r>
            <a:r>
              <a:rPr lang="de-CH" sz="1200" baseline="30000" dirty="0">
                <a:solidFill>
                  <a:prstClr val="black"/>
                </a:solidFill>
                <a:ea typeface="+mn-ea"/>
              </a:rPr>
              <a:t> 3</a:t>
            </a:r>
            <a:r>
              <a:rPr lang="de-CH" sz="1200" dirty="0">
                <a:solidFill>
                  <a:prstClr val="black"/>
                </a:solidFill>
                <a:ea typeface="+mn-ea"/>
              </a:rPr>
              <a:t> BioSuisse,</a:t>
            </a:r>
            <a:r>
              <a:rPr lang="de-CH" sz="1200" baseline="30000" dirty="0">
                <a:solidFill>
                  <a:prstClr val="black"/>
                </a:solidFill>
                <a:ea typeface="+mn-ea"/>
              </a:rPr>
              <a:t>4</a:t>
            </a:r>
            <a:r>
              <a:rPr lang="de-CH" sz="1200" dirty="0">
                <a:solidFill>
                  <a:prstClr val="black"/>
                </a:solidFill>
                <a:ea typeface="+mn-ea"/>
              </a:rPr>
              <a:t> FiBL,</a:t>
            </a:r>
            <a:r>
              <a:rPr lang="de-CH" sz="1200" baseline="30000" dirty="0">
                <a:solidFill>
                  <a:prstClr val="black"/>
                </a:solidFill>
                <a:ea typeface="+mn-ea"/>
              </a:rPr>
              <a:t>5</a:t>
            </a:r>
            <a:r>
              <a:rPr lang="de-CH" sz="1200" dirty="0">
                <a:solidFill>
                  <a:prstClr val="black"/>
                </a:solidFill>
                <a:ea typeface="+mn-ea"/>
              </a:rPr>
              <a:t> Station </a:t>
            </a:r>
            <a:r>
              <a:rPr lang="de-CH" sz="1200" dirty="0" err="1">
                <a:solidFill>
                  <a:prstClr val="black"/>
                </a:solidFill>
                <a:ea typeface="+mn-ea"/>
              </a:rPr>
              <a:t>Ornithologique</a:t>
            </a:r>
            <a:r>
              <a:rPr lang="de-CH" sz="1200" dirty="0">
                <a:solidFill>
                  <a:prstClr val="black"/>
                </a:solidFill>
                <a:ea typeface="+mn-ea"/>
              </a:rPr>
              <a:t> Suisse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CH" sz="1200" b="1" dirty="0">
              <a:solidFill>
                <a:prstClr val="black"/>
              </a:solidFill>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CH" sz="1200" b="1" dirty="0">
                <a:solidFill>
                  <a:prstClr val="black"/>
                </a:solidFill>
                <a:ea typeface="+mn-ea"/>
              </a:rPr>
              <a:t>Traduction </a:t>
            </a:r>
            <a:r>
              <a:rPr kumimoji="0" lang="de-CH" sz="1200" b="1" i="0" u="none" strike="noStrike" kern="1200" cap="none" spc="0" normalizeH="0" baseline="0" noProof="0" dirty="0">
                <a:ln>
                  <a:noFill/>
                </a:ln>
                <a:solidFill>
                  <a:prstClr val="black"/>
                </a:solidFill>
                <a:effectLst/>
                <a:uLnTx/>
                <a:uFillTx/>
                <a:ea typeface="+mn-ea"/>
              </a:rPr>
              <a:t>: </a:t>
            </a:r>
            <a:r>
              <a:rPr lang="de-CH" sz="1200" dirty="0">
                <a:solidFill>
                  <a:prstClr val="black"/>
                </a:solidFill>
                <a:ea typeface="+mn-ea"/>
              </a:rPr>
              <a:t>Regula Benz, Pascale Cornuz (FiBL)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dirty="0">
                <a:ln>
                  <a:noFill/>
                </a:ln>
                <a:solidFill>
                  <a:prstClr val="black"/>
                </a:solidFill>
                <a:effectLst/>
                <a:uLnTx/>
                <a:uFillTx/>
                <a:ea typeface="+mn-ea"/>
              </a:rPr>
              <a:t>Référence recommandée : </a:t>
            </a:r>
            <a:r>
              <a:rPr lang="de-DE" sz="1200" dirty="0">
                <a:solidFill>
                  <a:prstClr val="black"/>
                </a:solidFill>
                <a:ea typeface="+mn-ea"/>
              </a:rPr>
              <a:t>Krummenacher J., </a:t>
            </a:r>
            <a:r>
              <a:rPr lang="de-DE" sz="1200" dirty="0" err="1">
                <a:solidFill>
                  <a:prstClr val="black"/>
                </a:solidFill>
                <a:ea typeface="+mn-ea"/>
              </a:rPr>
              <a:t>Chevillat </a:t>
            </a:r>
            <a:r>
              <a:rPr lang="de-DE" sz="1200" dirty="0">
                <a:solidFill>
                  <a:prstClr val="black"/>
                </a:solidFill>
                <a:ea typeface="+mn-ea"/>
              </a:rPr>
              <a:t>V., Zurbrügg C. (2025). </a:t>
            </a:r>
            <a:r>
              <a:rPr lang="de-DE" sz="1200" dirty="0" err="1">
                <a:solidFill>
                  <a:prstClr val="black"/>
                </a:solidFill>
                <a:ea typeface="+mn-ea"/>
              </a:rPr>
              <a:t>Matériel</a:t>
            </a:r>
            <a:r>
              <a:rPr lang="de-DE" sz="1200" dirty="0">
                <a:solidFill>
                  <a:prstClr val="black"/>
                </a:solidFill>
                <a:ea typeface="+mn-ea"/>
              </a:rPr>
              <a:t> </a:t>
            </a:r>
            <a:r>
              <a:rPr lang="de-DE" sz="1200" dirty="0" err="1">
                <a:solidFill>
                  <a:prstClr val="black"/>
                </a:solidFill>
                <a:ea typeface="+mn-ea"/>
              </a:rPr>
              <a:t>pédagogique</a:t>
            </a:r>
            <a:r>
              <a:rPr lang="de-DE" sz="1200" dirty="0">
                <a:solidFill>
                  <a:prstClr val="black"/>
                </a:solidFill>
                <a:ea typeface="+mn-ea"/>
              </a:rPr>
              <a:t> </a:t>
            </a:r>
            <a:r>
              <a:rPr lang="de-DE" sz="1200" dirty="0" err="1">
                <a:solidFill>
                  <a:prstClr val="black"/>
                </a:solidFill>
                <a:ea typeface="+mn-ea"/>
              </a:rPr>
              <a:t>pour</a:t>
            </a:r>
            <a:r>
              <a:rPr lang="de-DE" sz="1200" dirty="0">
                <a:solidFill>
                  <a:prstClr val="black"/>
                </a:solidFill>
                <a:ea typeface="+mn-ea"/>
              </a:rPr>
              <a:t> la </a:t>
            </a:r>
            <a:r>
              <a:rPr lang="de-DE" sz="1200" dirty="0" err="1">
                <a:solidFill>
                  <a:prstClr val="black"/>
                </a:solidFill>
                <a:ea typeface="+mn-ea"/>
              </a:rPr>
              <a:t>formation</a:t>
            </a:r>
            <a:r>
              <a:rPr lang="de-DE" sz="1200" dirty="0">
                <a:solidFill>
                  <a:prstClr val="black"/>
                </a:solidFill>
                <a:ea typeface="+mn-ea"/>
              </a:rPr>
              <a:t> de conseil en biodiversité à l'échelle de l'exploitation d'Agrofutura, FiBL et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0" i="0" u="none" strike="noStrike" kern="1200" cap="none" spc="0" normalizeH="0" baseline="0" noProof="0" dirty="0">
                <a:ln>
                  <a:noFill/>
                </a:ln>
                <a:solidFill>
                  <a:prstClr val="black"/>
                </a:solidFill>
                <a:effectLst/>
                <a:uLnTx/>
                <a:uFillTx/>
                <a:ea typeface="+mn-ea"/>
              </a:rPr>
              <a:t>La série de transparents a été réalisée avec le soutien financier de l'Office fédéral de l'agriculture, de l'Office fédéral de l'environnement, des cantons </a:t>
            </a:r>
            <a:r>
              <a:rPr kumimoji="0" lang="de-CH" sz="1200" b="0" i="0" u="none" strike="noStrike" kern="1200" cap="none" spc="0" normalizeH="0" baseline="0" noProof="0" dirty="0" err="1">
                <a:ln>
                  <a:noFill/>
                </a:ln>
                <a:solidFill>
                  <a:prstClr val="black"/>
                </a:solidFill>
                <a:effectLst/>
                <a:uLnTx/>
                <a:uFillTx/>
                <a:ea typeface="+mn-ea"/>
              </a:rPr>
              <a:t>pilotes</a:t>
            </a:r>
            <a:r>
              <a:rPr kumimoji="0" lang="de-CH" sz="1200" b="0" i="0" u="none" strike="noStrike" kern="1200" cap="none" spc="0" normalizeH="0" baseline="0" noProof="0" dirty="0">
                <a:ln>
                  <a:noFill/>
                </a:ln>
                <a:solidFill>
                  <a:prstClr val="black"/>
                </a:solidFill>
                <a:effectLst/>
                <a:uLnTx/>
                <a:uFillTx/>
                <a:ea typeface="+mn-ea"/>
              </a:rPr>
              <a:t> de Berne, Fribourg, Lucerne, Saint-</a:t>
            </a:r>
            <a:r>
              <a:rPr kumimoji="0" lang="de-CH" sz="1200" b="0" i="0" u="none" strike="noStrike" kern="1200" cap="none" spc="0" normalizeH="0" baseline="0" noProof="0" dirty="0" err="1">
                <a:ln>
                  <a:noFill/>
                </a:ln>
                <a:solidFill>
                  <a:prstClr val="black"/>
                </a:solidFill>
                <a:effectLst/>
                <a:uLnTx/>
                <a:uFillTx/>
                <a:ea typeface="+mn-ea"/>
              </a:rPr>
              <a:t>Gall</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Thurgovie</a:t>
            </a:r>
            <a:r>
              <a:rPr lang="de-CH" sz="1200" dirty="0">
                <a:solidFill>
                  <a:prstClr val="black"/>
                </a:solidFill>
                <a:ea typeface="+mn-ea"/>
              </a:rPr>
              <a:t>, </a:t>
            </a:r>
            <a:r>
              <a:rPr kumimoji="0" lang="de-CH" sz="1200" b="0" i="0" u="none" strike="noStrike" kern="1200" cap="none" spc="0" normalizeH="0" baseline="0" noProof="0" dirty="0">
                <a:ln>
                  <a:noFill/>
                </a:ln>
                <a:solidFill>
                  <a:prstClr val="black"/>
                </a:solidFill>
                <a:effectLst/>
                <a:uLnTx/>
                <a:uFillTx/>
                <a:ea typeface="+mn-ea"/>
              </a:rPr>
              <a:t>Vaud</a:t>
            </a:r>
            <a:r>
              <a:rPr lang="de-CH" sz="1200" dirty="0">
                <a:solidFill>
                  <a:prstClr val="black"/>
                </a:solidFill>
                <a:ea typeface="+mn-ea"/>
              </a:rPr>
              <a:t> et </a:t>
            </a:r>
            <a:r>
              <a:rPr lang="de-CH" sz="1200" dirty="0" err="1">
                <a:solidFill>
                  <a:prstClr val="black"/>
                </a:solidFill>
                <a:ea typeface="+mn-ea"/>
              </a:rPr>
              <a:t>Zurich</a:t>
            </a:r>
            <a:r>
              <a:rPr lang="de-CH" sz="1200" dirty="0">
                <a:solidFill>
                  <a:prstClr val="black"/>
                </a:solidFill>
                <a:ea typeface="+mn-ea"/>
              </a:rPr>
              <a:t> (</a:t>
            </a:r>
            <a:r>
              <a:rPr lang="de-CH" sz="1200" dirty="0" err="1">
                <a:solidFill>
                  <a:prstClr val="black"/>
                </a:solidFill>
                <a:ea typeface="+mn-ea"/>
              </a:rPr>
              <a:t>offices</a:t>
            </a:r>
            <a:r>
              <a:rPr lang="de-CH" sz="1200" dirty="0">
                <a:solidFill>
                  <a:prstClr val="black"/>
                </a:solidFill>
                <a:ea typeface="+mn-ea"/>
              </a:rPr>
              <a:t> en </a:t>
            </a:r>
            <a:r>
              <a:rPr lang="de-CH" sz="1200" dirty="0" err="1">
                <a:solidFill>
                  <a:prstClr val="black"/>
                </a:solidFill>
                <a:ea typeface="+mn-ea"/>
              </a:rPr>
              <a:t>charge</a:t>
            </a:r>
            <a:r>
              <a:rPr lang="de-CH" sz="1200" dirty="0">
                <a:solidFill>
                  <a:prstClr val="black"/>
                </a:solidFill>
                <a:ea typeface="+mn-ea"/>
              </a:rPr>
              <a:t> de </a:t>
            </a:r>
            <a:r>
              <a:rPr lang="de-CH" sz="1200" dirty="0" err="1">
                <a:solidFill>
                  <a:prstClr val="black"/>
                </a:solidFill>
                <a:ea typeface="+mn-ea"/>
              </a:rPr>
              <a:t>l’agriculture</a:t>
            </a:r>
            <a:r>
              <a:rPr lang="de-CH" sz="1200" dirty="0">
                <a:solidFill>
                  <a:prstClr val="black"/>
                </a:solidFill>
                <a:ea typeface="+mn-ea"/>
              </a:rPr>
              <a:t> </a:t>
            </a:r>
            <a:r>
              <a:rPr lang="de-CH" sz="1200" dirty="0" err="1">
                <a:solidFill>
                  <a:prstClr val="black"/>
                </a:solidFill>
                <a:ea typeface="+mn-ea"/>
              </a:rPr>
              <a:t>ou</a:t>
            </a:r>
            <a:r>
              <a:rPr lang="de-CH" sz="1200" dirty="0">
                <a:solidFill>
                  <a:prstClr val="black"/>
                </a:solidFill>
                <a:ea typeface="+mn-ea"/>
              </a:rPr>
              <a:t> de </a:t>
            </a:r>
            <a:r>
              <a:rPr kumimoji="0" lang="fr-FR" sz="1200" b="0" i="0" u="none" strike="noStrike" kern="1200" cap="none" spc="0" normalizeH="0" baseline="0" noProof="0" dirty="0">
                <a:ln>
                  <a:noFill/>
                </a:ln>
                <a:solidFill>
                  <a:prstClr val="black"/>
                </a:solidFill>
                <a:effectLst/>
                <a:uLnTx/>
                <a:uFillTx/>
                <a:ea typeface="+mn-ea"/>
              </a:rPr>
              <a:t>l'environnement) </a:t>
            </a:r>
            <a:r>
              <a:rPr kumimoji="0" lang="de-CH" sz="1200" b="0" i="0" u="none" strike="noStrike" kern="1200" cap="none" spc="0" normalizeH="0" baseline="0" noProof="0" dirty="0">
                <a:ln>
                  <a:noFill/>
                </a:ln>
                <a:solidFill>
                  <a:prstClr val="black"/>
                </a:solidFill>
                <a:effectLst/>
                <a:uLnTx/>
                <a:uFillTx/>
                <a:ea typeface="+mn-ea"/>
              </a:rPr>
              <a:t>et de la Fondation Leopold Bachmann. Nous tenons à remercier chaleureusement tous les bailleurs de fonds.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lv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Le jeu de transparents peut être téléchargé gratuitement sur </a:t>
            </a:r>
            <a:r>
              <a:rPr lang="de-CH" sz="1200" u="sng" dirty="0">
                <a:solidFill>
                  <a:prstClr val="black"/>
                </a:solidFill>
                <a:ea typeface="+mn-ea"/>
                <a:hlinkClick r:id="rId8"/>
              </a:rPr>
              <a:t>agrinatur.ch </a:t>
            </a:r>
            <a:r>
              <a:rPr kumimoji="0" lang="de-DE" sz="1200" b="0" i="0" u="none" strike="noStrike" kern="1200" cap="none" spc="0" normalizeH="0" baseline="0" noProof="0" dirty="0">
                <a:ln>
                  <a:noFill/>
                </a:ln>
                <a:solidFill>
                  <a:prstClr val="black"/>
                </a:solidFill>
                <a:effectLst/>
                <a:uLnTx/>
                <a:uFillTx/>
                <a:ea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0" i="0" u="none" strike="noStrike" kern="1200" cap="none" spc="0" normalizeH="0" baseline="0" noProof="0" dirty="0">
                <a:ln>
                  <a:noFill/>
                </a:ln>
                <a:solidFill>
                  <a:prstClr val="black"/>
                </a:solidFill>
                <a:effectLst/>
                <a:uLnTx/>
                <a:uFillTx/>
                <a:ea typeface="+mn-ea"/>
              </a:rPr>
              <a:t>Toutes les informations contenues dans le dossier sont basées sur les connaissances et l'expérience des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Malgré le</a:t>
            </a:r>
            <a:r>
              <a:rPr kumimoji="0" lang="de-DE" sz="1200" b="0" i="0" u="none" strike="noStrike" kern="1200" cap="none" spc="0" normalizeH="0" baseline="0" noProof="0" dirty="0" err="1">
                <a:ln>
                  <a:noFill/>
                </a:ln>
                <a:solidFill>
                  <a:prstClr val="black"/>
                </a:solidFill>
                <a:effectLst/>
                <a:uLnTx/>
                <a:uFillTx/>
                <a:ea typeface="+mn-ea"/>
              </a:rPr>
              <a:t> plus grand </a:t>
            </a:r>
            <a:r>
              <a:rPr kumimoji="0" lang="de-DE" sz="1200" b="0" i="0" u="none" strike="noStrike" kern="1200" cap="none" spc="0" normalizeH="0" baseline="0" noProof="0" dirty="0">
                <a:ln>
                  <a:noFill/>
                </a:ln>
                <a:solidFill>
                  <a:prstClr val="black"/>
                </a:solidFill>
                <a:effectLst/>
                <a:uLnTx/>
                <a:uFillTx/>
                <a:ea typeface="+mn-ea"/>
              </a:rPr>
              <a:t>soin apporté à leur rédaction, des inexactitudes et des erreurs d'application ne peuvent </a:t>
            </a:r>
            <a:r>
              <a:rPr kumimoji="0" lang="de-DE" sz="1200" b="0" i="0" u="none" strike="noStrike" kern="1200" cap="none" spc="0" normalizeH="0" baseline="0" noProof="0" dirty="0" err="1">
                <a:ln>
                  <a:noFill/>
                </a:ln>
                <a:solidFill>
                  <a:prstClr val="black"/>
                </a:solidFill>
                <a:effectLst/>
                <a:uLnTx/>
                <a:uFillTx/>
                <a:ea typeface="+mn-ea"/>
              </a:rPr>
              <a:t>être exclues</a:t>
            </a:r>
            <a:r>
              <a:rPr kumimoji="0" lang="de-DE" sz="1200" b="0" i="0" u="none" strike="noStrike" kern="1200" cap="none" spc="0" normalizeH="0" baseline="0" noProof="0" dirty="0">
                <a:ln>
                  <a:noFill/>
                </a:ln>
                <a:solidFill>
                  <a:prstClr val="black"/>
                </a:solidFill>
                <a:effectLst/>
                <a:uLnTx/>
                <a:uFillTx/>
                <a:ea typeface="+mn-ea"/>
              </a:rPr>
              <a:t>. Par conséquent, </a:t>
            </a:r>
            <a:r>
              <a:rPr kumimoji="0" lang="de-DE" sz="1200" b="0" i="0" u="none" strike="noStrike" kern="1200" cap="none" spc="0" normalizeH="0" baseline="0" noProof="0" dirty="0" err="1">
                <a:ln>
                  <a:noFill/>
                </a:ln>
                <a:solidFill>
                  <a:prstClr val="black"/>
                </a:solidFill>
                <a:effectLst/>
                <a:uLnTx/>
                <a:uFillTx/>
                <a:ea typeface="+mn-ea"/>
              </a:rPr>
              <a:t>les</a:t>
            </a:r>
            <a:r>
              <a:rPr kumimoji="0" lang="de-DE" sz="1200" b="0" i="0" u="none" strike="noStrike" kern="1200" cap="none" spc="0" normalizeH="0" baseline="0" noProof="0" dirty="0">
                <a:ln>
                  <a:noFill/>
                </a:ln>
                <a:solidFill>
                  <a:prstClr val="black"/>
                </a:solidFill>
                <a:effectLst/>
                <a:uLnTx/>
                <a:uFillTx/>
                <a:ea typeface="+mn-ea"/>
              </a:rPr>
              <a:t> </a:t>
            </a:r>
            <a:r>
              <a:rPr kumimoji="0" lang="de-DE" sz="1200" b="0" i="0" u="none" strike="noStrike" kern="1200" cap="none" spc="0" normalizeH="0" baseline="0" noProof="0" dirty="0" err="1">
                <a:ln>
                  <a:noFill/>
                </a:ln>
                <a:solidFill>
                  <a:prstClr val="black"/>
                </a:solidFill>
                <a:effectLst/>
                <a:uLnTx/>
                <a:uFillTx/>
                <a:ea typeface="+mn-ea"/>
              </a:rPr>
              <a:t>auteures</a:t>
            </a:r>
            <a:r>
              <a:rPr kumimoji="0" lang="de-DE" sz="1200" b="0" i="0" u="none" strike="noStrike" kern="1200" cap="none" spc="0" normalizeH="0" baseline="0" noProof="0" dirty="0">
                <a:ln>
                  <a:noFill/>
                </a:ln>
                <a:solidFill>
                  <a:prstClr val="black"/>
                </a:solidFill>
                <a:effectLst/>
                <a:uLnTx/>
                <a:uFillTx/>
                <a:ea typeface="+mn-ea"/>
              </a:rPr>
              <a:t> et les éditeurs déclinent toute responsabilité pour d'éventuelles inexactitudes dans le contenu ou pour des dommages résultant du suivi des recommandations.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200" b="0" i="0" u="none" strike="noStrike" kern="1200" cap="none" spc="0" normalizeH="0" baseline="0" noProof="0" dirty="0">
              <a:ln>
                <a:noFill/>
              </a:ln>
              <a:solidFill>
                <a:prstClr val="black"/>
              </a:solidFill>
              <a:effectLst/>
              <a:uLnTx/>
              <a:uFillTx/>
              <a:ea typeface="+mn-ea"/>
            </a:endParaRPr>
          </a:p>
          <a:p>
            <a:pPr marL="0" indent="0">
              <a:lnSpc>
                <a:spcPct val="100000"/>
              </a:lnSpc>
              <a:spcBef>
                <a:spcPts val="0"/>
              </a:spcBef>
              <a:buClrTx/>
              <a:buNone/>
              <a:defRPr/>
            </a:pPr>
            <a:r>
              <a:rPr kumimoji="0" lang="de-DE" sz="1200" b="0" i="0" u="none" strike="noStrike" kern="1200" cap="none" spc="0" normalizeH="0" baseline="0" noProof="0" dirty="0">
                <a:ln>
                  <a:noFill/>
                </a:ln>
                <a:solidFill>
                  <a:prstClr val="black"/>
                </a:solidFill>
                <a:effectLst/>
                <a:uLnTx/>
                <a:uFillTx/>
                <a:ea typeface="+mn-ea"/>
              </a:rPr>
              <a:t>2025 © </a:t>
            </a:r>
            <a:r>
              <a:rPr lang="de-DE" sz="1200" dirty="0">
                <a:solidFill>
                  <a:prstClr val="black"/>
                </a:solidFill>
                <a:ea typeface="+mn-ea"/>
              </a:rPr>
              <a:t>Agrofutura AG, </a:t>
            </a:r>
            <a:r>
              <a:rPr kumimoji="0" lang="de-DE" sz="1200" b="0" i="0" u="none" strike="noStrike" kern="1200" cap="none" spc="0" normalizeH="0" baseline="0" noProof="0" dirty="0">
                <a:ln>
                  <a:noFill/>
                </a:ln>
                <a:solidFill>
                  <a:prstClr val="black"/>
                </a:solidFill>
                <a:effectLst/>
                <a:uLnTx/>
                <a:uFillTx/>
                <a:ea typeface="+mn-ea"/>
              </a:rPr>
              <a:t>FiBL, Agridea,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CH" sz="1200" b="1" i="0" u="none" strike="noStrike" kern="1200" cap="none" spc="0" normalizeH="0" baseline="0" noProof="0" dirty="0">
              <a:ln>
                <a:noFill/>
              </a:ln>
              <a:solidFill>
                <a:prstClr val="black"/>
              </a:solidFill>
              <a:effectLst/>
              <a:uLnTx/>
              <a:uFillTx/>
              <a:ea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CH" sz="1200" b="1" i="0" u="none" strike="noStrike" kern="1200" cap="none" spc="0" normalizeH="0" baseline="0" noProof="0" dirty="0">
                <a:ln>
                  <a:noFill/>
                </a:ln>
                <a:solidFill>
                  <a:prstClr val="black"/>
                </a:solidFill>
                <a:effectLst/>
                <a:uLnTx/>
                <a:uFillTx/>
                <a:ea typeface="+mn-ea"/>
              </a:rPr>
              <a:t>Copyright </a:t>
            </a:r>
            <a:r>
              <a:rPr kumimoji="0" lang="de-CH" sz="1200" b="0" i="0" u="none" strike="noStrike" kern="1200" cap="none" spc="0" normalizeH="0" baseline="0" noProof="0" dirty="0">
                <a:ln>
                  <a:noFill/>
                </a:ln>
                <a:solidFill>
                  <a:prstClr val="black"/>
                </a:solidFill>
                <a:effectLst/>
                <a:uLnTx/>
                <a:uFillTx/>
                <a:ea typeface="+mn-ea"/>
              </a:rPr>
              <a:t>: les photos ne peuvent être utilisées qu'à des fins de formation initiale et continue sur le thème de la biodiversité dans l'exploitation agricole. Tous les droits sont réservés </a:t>
            </a:r>
            <a:r>
              <a:rPr kumimoji="0" lang="de-CH" sz="1200" b="0" i="0" u="none" strike="noStrike" kern="1200" cap="none" spc="0" normalizeH="0" baseline="0" noProof="0" dirty="0" err="1">
                <a:ln>
                  <a:noFill/>
                </a:ln>
                <a:solidFill>
                  <a:prstClr val="black"/>
                </a:solidFill>
                <a:effectLst/>
                <a:uLnTx/>
                <a:uFillTx/>
                <a:ea typeface="+mn-ea"/>
              </a:rPr>
              <a:t>aux</a:t>
            </a:r>
            <a:r>
              <a:rPr kumimoji="0" lang="de-CH" sz="1200" b="0" i="0" u="none" strike="noStrike" kern="1200" cap="none" spc="0" normalizeH="0" baseline="0" noProof="0" dirty="0">
                <a:ln>
                  <a:noFill/>
                </a:ln>
                <a:solidFill>
                  <a:prstClr val="black"/>
                </a:solidFill>
                <a:effectLst/>
                <a:uLnTx/>
                <a:uFillTx/>
                <a:ea typeface="+mn-ea"/>
              </a:rPr>
              <a:t> </a:t>
            </a:r>
            <a:r>
              <a:rPr kumimoji="0" lang="de-CH" sz="1200" b="0" i="0" u="none" strike="noStrike" kern="1200" cap="none" spc="0" normalizeH="0" baseline="0" noProof="0" dirty="0" err="1">
                <a:ln>
                  <a:noFill/>
                </a:ln>
                <a:solidFill>
                  <a:prstClr val="black"/>
                </a:solidFill>
                <a:effectLst/>
                <a:uLnTx/>
                <a:uFillTx/>
                <a:ea typeface="+mn-ea"/>
              </a:rPr>
              <a:t>auteur</a:t>
            </a:r>
            <a:r>
              <a:rPr lang="de-CH" sz="1200" dirty="0">
                <a:solidFill>
                  <a:prstClr val="black"/>
                </a:solidFill>
                <a:ea typeface="+mn-ea"/>
              </a:rPr>
              <a:t>e</a:t>
            </a:r>
            <a:r>
              <a:rPr kumimoji="0" lang="de-CH" sz="1200" b="0" i="0" u="none" strike="noStrike" kern="1200" cap="none" spc="0" normalizeH="0" baseline="0" noProof="0" dirty="0">
                <a:ln>
                  <a:noFill/>
                </a:ln>
                <a:solidFill>
                  <a:prstClr val="black"/>
                </a:solidFill>
                <a:effectLst/>
                <a:uLnTx/>
                <a:uFillTx/>
                <a:ea typeface="+mn-ea"/>
              </a:rPr>
              <a:t>s.</a:t>
            </a:r>
          </a:p>
          <a:p>
            <a:pPr marL="0" indent="0">
              <a:buNone/>
            </a:pPr>
            <a:endParaRPr lang="de-CH" dirty="0"/>
          </a:p>
        </p:txBody>
      </p:sp>
      <p:sp>
        <p:nvSpPr>
          <p:cNvPr id="4" name="Titel 3"/>
          <p:cNvSpPr>
            <a:spLocks noGrp="1"/>
          </p:cNvSpPr>
          <p:nvPr>
            <p:ph type="title"/>
          </p:nvPr>
        </p:nvSpPr>
        <p:spPr/>
        <p:txBody>
          <a:bodyPr/>
          <a:lstStyle/>
          <a:p>
            <a:r>
              <a:rPr lang="de-DE" dirty="0"/>
              <a:t>Mentions légales</a:t>
            </a:r>
            <a:endParaRPr lang="de-CH" dirty="0"/>
          </a:p>
        </p:txBody>
      </p:sp>
      <p:sp>
        <p:nvSpPr>
          <p:cNvPr id="5" name="Fußzeilenplatzhalter 1">
            <a:extLst>
              <a:ext uri="{FF2B5EF4-FFF2-40B4-BE49-F238E27FC236}">
                <a16:creationId xmlns:a16="http://schemas.microsoft.com/office/drawing/2014/main" id="{873A6F54-4B80-71D0-4EEA-F4A247CDECB3}"/>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66204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462E61B-9826-41C4-EBD3-D3F0F622123F}"/>
              </a:ext>
            </a:extLst>
          </p:cNvPr>
          <p:cNvSpPr>
            <a:spLocks noGrp="1"/>
          </p:cNvSpPr>
          <p:nvPr>
            <p:ph type="title"/>
          </p:nvPr>
        </p:nvSpPr>
        <p:spPr/>
        <p:txBody>
          <a:bodyPr>
            <a:normAutofit fontScale="90000"/>
          </a:bodyPr>
          <a:lstStyle/>
          <a:p>
            <a:r>
              <a:rPr lang="fr-FR" dirty="0"/>
              <a:t>Résumé : Le paysage est un patrimoine mondial et une mission nationale</a:t>
            </a:r>
            <a:endParaRPr lang="de-CH" dirty="0"/>
          </a:p>
        </p:txBody>
      </p:sp>
      <p:pic>
        <p:nvPicPr>
          <p:cNvPr id="9" name="Grafik 8" descr="Ein Bild, das Text, Screenshot, Schrift enthält.&#10;&#10;KI-generierte Inhalte können fehlerhaft sein.">
            <a:extLst>
              <a:ext uri="{FF2B5EF4-FFF2-40B4-BE49-F238E27FC236}">
                <a16:creationId xmlns:a16="http://schemas.microsoft.com/office/drawing/2014/main" id="{058CE652-6EC9-0F85-EA3E-7597CA5642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1685" y="1412776"/>
            <a:ext cx="9144000" cy="4032448"/>
          </a:xfrm>
          <a:prstGeom prst="rect">
            <a:avLst/>
          </a:prstGeom>
        </p:spPr>
      </p:pic>
      <p:sp>
        <p:nvSpPr>
          <p:cNvPr id="19" name="Textfeld 18">
            <a:extLst>
              <a:ext uri="{FF2B5EF4-FFF2-40B4-BE49-F238E27FC236}">
                <a16:creationId xmlns:a16="http://schemas.microsoft.com/office/drawing/2014/main" id="{68DE75D8-A260-4ED4-9352-A2819A447945}"/>
              </a:ext>
            </a:extLst>
          </p:cNvPr>
          <p:cNvSpPr txBox="1"/>
          <p:nvPr/>
        </p:nvSpPr>
        <p:spPr>
          <a:xfrm>
            <a:off x="117452" y="2633552"/>
            <a:ext cx="2808311" cy="2893100"/>
          </a:xfrm>
          <a:prstGeom prst="rect">
            <a:avLst/>
          </a:prstGeom>
          <a:solidFill>
            <a:schemeClr val="bg1">
              <a:lumMod val="95000"/>
            </a:schemeClr>
          </a:solidFill>
        </p:spPr>
        <p:txBody>
          <a:bodyPr wrap="square" rtlCol="0">
            <a:spAutoFit/>
          </a:bodyPr>
          <a:lstStyle/>
          <a:p>
            <a:r>
              <a:rPr lang="fr-FR" sz="2000" b="1" dirty="0"/>
              <a:t>Le cadre mondial</a:t>
            </a:r>
          </a:p>
          <a:p>
            <a:endParaRPr lang="fr-FR" b="1" dirty="0"/>
          </a:p>
          <a:p>
            <a:r>
              <a:rPr lang="fr-FR" dirty="0"/>
              <a:t>La protection du paysage n'est plus seulement une question d'esthétique, mais un lien entre la protection de la nature, la résilience climatique et l'identité culturelle, régi par cinq piliers internationaux.</a:t>
            </a:r>
            <a:endParaRPr lang="de-CH" dirty="0"/>
          </a:p>
        </p:txBody>
      </p:sp>
      <p:sp>
        <p:nvSpPr>
          <p:cNvPr id="20" name="Textfeld 19">
            <a:extLst>
              <a:ext uri="{FF2B5EF4-FFF2-40B4-BE49-F238E27FC236}">
                <a16:creationId xmlns:a16="http://schemas.microsoft.com/office/drawing/2014/main" id="{5BA541C7-DD61-4DFE-8DB3-55CCC8CA496E}"/>
              </a:ext>
            </a:extLst>
          </p:cNvPr>
          <p:cNvSpPr txBox="1"/>
          <p:nvPr/>
        </p:nvSpPr>
        <p:spPr>
          <a:xfrm>
            <a:off x="3163371" y="2633552"/>
            <a:ext cx="2808312" cy="2616101"/>
          </a:xfrm>
          <a:prstGeom prst="rect">
            <a:avLst/>
          </a:prstGeom>
          <a:solidFill>
            <a:schemeClr val="bg1">
              <a:lumMod val="95000"/>
            </a:schemeClr>
          </a:solidFill>
        </p:spPr>
        <p:txBody>
          <a:bodyPr wrap="square" rtlCol="0">
            <a:spAutoFit/>
          </a:bodyPr>
          <a:lstStyle/>
          <a:p>
            <a:r>
              <a:rPr lang="fr-FR" sz="2000" b="1" dirty="0"/>
              <a:t>La réponse suisse</a:t>
            </a:r>
          </a:p>
          <a:p>
            <a:endParaRPr lang="fr-FR" b="1" dirty="0"/>
          </a:p>
          <a:p>
            <a:r>
              <a:rPr lang="fr-FR" dirty="0"/>
              <a:t>La Conception Paysage Suisse (CPS) sert d'instrument de planification contraignant pour les autorités afin de garantir la cohérence de la politique fédérale.</a:t>
            </a:r>
            <a:endParaRPr lang="de-CH" dirty="0"/>
          </a:p>
        </p:txBody>
      </p:sp>
      <p:sp>
        <p:nvSpPr>
          <p:cNvPr id="21" name="Textfeld 20">
            <a:extLst>
              <a:ext uri="{FF2B5EF4-FFF2-40B4-BE49-F238E27FC236}">
                <a16:creationId xmlns:a16="http://schemas.microsoft.com/office/drawing/2014/main" id="{1F609530-6F26-4613-9F5E-39134533F8CE}"/>
              </a:ext>
            </a:extLst>
          </p:cNvPr>
          <p:cNvSpPr txBox="1"/>
          <p:nvPr/>
        </p:nvSpPr>
        <p:spPr>
          <a:xfrm>
            <a:off x="6134821" y="2610662"/>
            <a:ext cx="2891727" cy="3170099"/>
          </a:xfrm>
          <a:prstGeom prst="rect">
            <a:avLst/>
          </a:prstGeom>
          <a:solidFill>
            <a:schemeClr val="bg1">
              <a:lumMod val="95000"/>
            </a:schemeClr>
          </a:solidFill>
        </p:spPr>
        <p:txBody>
          <a:bodyPr wrap="square" rtlCol="0">
            <a:spAutoFit/>
          </a:bodyPr>
          <a:lstStyle/>
          <a:p>
            <a:r>
              <a:rPr lang="fr-FR" sz="2000" b="1" dirty="0"/>
              <a:t>La mise en œuvre</a:t>
            </a:r>
          </a:p>
          <a:p>
            <a:endParaRPr lang="fr-FR" b="1" dirty="0"/>
          </a:p>
          <a:p>
            <a:r>
              <a:rPr lang="fr-FR" dirty="0"/>
              <a:t>L'agriculture, en tant que plus grand utilisateur du sol, joue un rôle central. Des objectifs quantifiables (p. ex. surfaces de compensation) et des exigences qualitatives (culture, architecture) permettent de mettre cette théorie en pratique.</a:t>
            </a:r>
            <a:endParaRPr lang="de-CH" dirty="0"/>
          </a:p>
        </p:txBody>
      </p:sp>
      <p:sp>
        <p:nvSpPr>
          <p:cNvPr id="3" name="Fußzeilenplatzhalter 1">
            <a:extLst>
              <a:ext uri="{FF2B5EF4-FFF2-40B4-BE49-F238E27FC236}">
                <a16:creationId xmlns:a16="http://schemas.microsoft.com/office/drawing/2014/main" id="{90D91F17-CCE9-5EDE-3597-06303464923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8012014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3902F-AC14-E5C1-94B9-5322760AD2B8}"/>
            </a:ext>
          </a:extLst>
        </p:cNvPr>
        <p:cNvGrpSpPr/>
        <p:nvPr/>
      </p:nvGrpSpPr>
      <p:grpSpPr>
        <a:xfrm>
          <a:off x="0" y="0"/>
          <a:ext cx="0" cy="0"/>
          <a:chOff x="0" y="0"/>
          <a:chExt cx="0" cy="0"/>
        </a:xfrm>
      </p:grpSpPr>
      <p:sp>
        <p:nvSpPr>
          <p:cNvPr id="11" name="Inhaltsplatzhalter 10">
            <a:extLst>
              <a:ext uri="{FF2B5EF4-FFF2-40B4-BE49-F238E27FC236}">
                <a16:creationId xmlns:a16="http://schemas.microsoft.com/office/drawing/2014/main" id="{FD32D05C-5453-0AA8-4D0C-15D6C4CE0265}"/>
              </a:ext>
            </a:extLst>
          </p:cNvPr>
          <p:cNvSpPr>
            <a:spLocks noGrp="1"/>
          </p:cNvSpPr>
          <p:nvPr>
            <p:ph idx="1"/>
          </p:nvPr>
        </p:nvSpPr>
        <p:spPr/>
        <p:txBody>
          <a:bodyPr/>
          <a:lstStyle/>
          <a:p>
            <a:endParaRPr lang="de-CH"/>
          </a:p>
        </p:txBody>
      </p:sp>
      <p:sp>
        <p:nvSpPr>
          <p:cNvPr id="4" name="Titel 3">
            <a:extLst>
              <a:ext uri="{FF2B5EF4-FFF2-40B4-BE49-F238E27FC236}">
                <a16:creationId xmlns:a16="http://schemas.microsoft.com/office/drawing/2014/main" id="{D397B348-A01E-C616-7832-83BA61DA1A88}"/>
              </a:ext>
            </a:extLst>
          </p:cNvPr>
          <p:cNvSpPr>
            <a:spLocks noGrp="1"/>
          </p:cNvSpPr>
          <p:nvPr>
            <p:ph type="title"/>
          </p:nvPr>
        </p:nvSpPr>
        <p:spPr/>
        <p:txBody>
          <a:bodyPr>
            <a:normAutofit fontScale="90000"/>
          </a:bodyPr>
          <a:lstStyle/>
          <a:p>
            <a:r>
              <a:rPr lang="fr-CH" dirty="0"/>
              <a:t>Les cinq piliers de la politique internationale en matière de paysage</a:t>
            </a:r>
            <a:endParaRPr lang="de-CH" dirty="0"/>
          </a:p>
        </p:txBody>
      </p:sp>
      <p:pic>
        <p:nvPicPr>
          <p:cNvPr id="5" name="Grafik 4" descr="Ein Bild, das Text, Screenshot, Diagramm, Schrift enthält.&#10;&#10;KI-generierte Inhalte können fehlerhaft sein.">
            <a:extLst>
              <a:ext uri="{FF2B5EF4-FFF2-40B4-BE49-F238E27FC236}">
                <a16:creationId xmlns:a16="http://schemas.microsoft.com/office/drawing/2014/main" id="{322AD7D1-FC19-9499-44F9-F200C48E18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1324597"/>
            <a:ext cx="9144000" cy="4140592"/>
          </a:xfrm>
          <a:prstGeom prst="rect">
            <a:avLst/>
          </a:prstGeom>
        </p:spPr>
      </p:pic>
      <p:sp>
        <p:nvSpPr>
          <p:cNvPr id="6" name="Textfeld 5">
            <a:extLst>
              <a:ext uri="{FF2B5EF4-FFF2-40B4-BE49-F238E27FC236}">
                <a16:creationId xmlns:a16="http://schemas.microsoft.com/office/drawing/2014/main" id="{DAAA098A-C515-454C-BCD1-00C4FF34D820}"/>
              </a:ext>
            </a:extLst>
          </p:cNvPr>
          <p:cNvSpPr txBox="1"/>
          <p:nvPr/>
        </p:nvSpPr>
        <p:spPr>
          <a:xfrm>
            <a:off x="212199" y="3292415"/>
            <a:ext cx="1440340" cy="2831544"/>
          </a:xfrm>
          <a:prstGeom prst="rect">
            <a:avLst/>
          </a:prstGeom>
          <a:solidFill>
            <a:schemeClr val="bg1">
              <a:lumMod val="95000"/>
            </a:schemeClr>
          </a:solidFill>
        </p:spPr>
        <p:txBody>
          <a:bodyPr wrap="square" rtlCol="0">
            <a:spAutoFit/>
          </a:bodyPr>
          <a:lstStyle/>
          <a:p>
            <a:r>
              <a:rPr lang="fr-FR" sz="1600" dirty="0"/>
              <a:t>Convention européenne du paysage (CEP)</a:t>
            </a:r>
          </a:p>
          <a:p>
            <a:endParaRPr lang="fr-FR" sz="1600" dirty="0"/>
          </a:p>
          <a:p>
            <a:r>
              <a:rPr lang="fr-FR" sz="1400" dirty="0"/>
              <a:t>Le modèle novateur pour la protection, l'entretien et l'aménagement (Conseil de l'Europe).</a:t>
            </a:r>
          </a:p>
        </p:txBody>
      </p:sp>
      <p:sp>
        <p:nvSpPr>
          <p:cNvPr id="7" name="Textfeld 6">
            <a:extLst>
              <a:ext uri="{FF2B5EF4-FFF2-40B4-BE49-F238E27FC236}">
                <a16:creationId xmlns:a16="http://schemas.microsoft.com/office/drawing/2014/main" id="{0546D1E5-FA46-470F-A518-8CD743F0A799}"/>
              </a:ext>
            </a:extLst>
          </p:cNvPr>
          <p:cNvSpPr txBox="1"/>
          <p:nvPr/>
        </p:nvSpPr>
        <p:spPr>
          <a:xfrm>
            <a:off x="1987423" y="3276465"/>
            <a:ext cx="1389785" cy="2831544"/>
          </a:xfrm>
          <a:prstGeom prst="rect">
            <a:avLst/>
          </a:prstGeom>
          <a:solidFill>
            <a:schemeClr val="bg1">
              <a:lumMod val="95000"/>
            </a:schemeClr>
          </a:solidFill>
        </p:spPr>
        <p:txBody>
          <a:bodyPr wrap="square" rtlCol="0">
            <a:spAutoFit/>
          </a:bodyPr>
          <a:lstStyle/>
          <a:p>
            <a:r>
              <a:rPr lang="fr-FR" sz="1600" dirty="0"/>
              <a:t>Kunming-Montréal (CBD)</a:t>
            </a:r>
          </a:p>
          <a:p>
            <a:endParaRPr lang="fr-FR" dirty="0"/>
          </a:p>
          <a:p>
            <a:r>
              <a:rPr lang="fr-FR" sz="1400" dirty="0"/>
              <a:t>Convention mondiale de la biodiversité</a:t>
            </a:r>
          </a:p>
          <a:p>
            <a:r>
              <a:rPr lang="fr-FR" sz="1400" dirty="0"/>
              <a:t>avec l'objectif « 30 by 30 » pour la protection et la restauration des habitats.</a:t>
            </a:r>
          </a:p>
        </p:txBody>
      </p:sp>
      <p:sp>
        <p:nvSpPr>
          <p:cNvPr id="8" name="Rechteck 7">
            <a:extLst>
              <a:ext uri="{FF2B5EF4-FFF2-40B4-BE49-F238E27FC236}">
                <a16:creationId xmlns:a16="http://schemas.microsoft.com/office/drawing/2014/main" id="{5EA56667-6E78-4685-9386-E81C954440E5}"/>
              </a:ext>
            </a:extLst>
          </p:cNvPr>
          <p:cNvSpPr/>
          <p:nvPr/>
        </p:nvSpPr>
        <p:spPr>
          <a:xfrm>
            <a:off x="3702443" y="3252697"/>
            <a:ext cx="1553819" cy="2708434"/>
          </a:xfrm>
          <a:prstGeom prst="rect">
            <a:avLst/>
          </a:prstGeom>
          <a:solidFill>
            <a:schemeClr val="bg1">
              <a:lumMod val="95000"/>
            </a:schemeClr>
          </a:solidFill>
        </p:spPr>
        <p:txBody>
          <a:bodyPr wrap="square">
            <a:spAutoFit/>
          </a:bodyPr>
          <a:lstStyle/>
          <a:p>
            <a:r>
              <a:rPr lang="fr-FR" dirty="0"/>
              <a:t>Patrimoine mondial UNESCO</a:t>
            </a:r>
          </a:p>
          <a:p>
            <a:endParaRPr lang="fr-FR" dirty="0"/>
          </a:p>
          <a:p>
            <a:r>
              <a:rPr lang="fr-FR" sz="1400" dirty="0"/>
              <a:t>Reconnaissance des « paysages cultivés » en tant qu'œuvre commune de la nature et de l'homme.</a:t>
            </a:r>
          </a:p>
        </p:txBody>
      </p:sp>
      <p:sp>
        <p:nvSpPr>
          <p:cNvPr id="9" name="Rechteck 8">
            <a:extLst>
              <a:ext uri="{FF2B5EF4-FFF2-40B4-BE49-F238E27FC236}">
                <a16:creationId xmlns:a16="http://schemas.microsoft.com/office/drawing/2014/main" id="{59FDF473-A33E-4078-80CD-C1CF5B4C853F}"/>
              </a:ext>
            </a:extLst>
          </p:cNvPr>
          <p:cNvSpPr/>
          <p:nvPr/>
        </p:nvSpPr>
        <p:spPr>
          <a:xfrm>
            <a:off x="5427112" y="3322132"/>
            <a:ext cx="1545188" cy="3170099"/>
          </a:xfrm>
          <a:prstGeom prst="rect">
            <a:avLst/>
          </a:prstGeom>
          <a:solidFill>
            <a:schemeClr val="bg1">
              <a:lumMod val="95000"/>
            </a:schemeClr>
          </a:solidFill>
        </p:spPr>
        <p:txBody>
          <a:bodyPr wrap="square">
            <a:spAutoFit/>
          </a:bodyPr>
          <a:lstStyle/>
          <a:p>
            <a:r>
              <a:rPr lang="fr-FR" sz="1600" dirty="0"/>
              <a:t>Agenda 2030 des Nations unies – objectifs de </a:t>
            </a:r>
            <a:r>
              <a:rPr lang="fr-FR" sz="1600" dirty="0" err="1"/>
              <a:t>dévelop-pement</a:t>
            </a:r>
            <a:r>
              <a:rPr lang="fr-FR" sz="1600" dirty="0"/>
              <a:t> durable (ODD)</a:t>
            </a:r>
          </a:p>
          <a:p>
            <a:endParaRPr lang="fr-FR" sz="1600" dirty="0"/>
          </a:p>
          <a:p>
            <a:r>
              <a:rPr lang="fr-FR" sz="1400" dirty="0"/>
              <a:t>ODD 15 (Vie terrestre) et ODD 11 (Villes et communautés durables).</a:t>
            </a:r>
          </a:p>
          <a:p>
            <a:endParaRPr lang="de-CH" dirty="0"/>
          </a:p>
        </p:txBody>
      </p:sp>
      <p:sp>
        <p:nvSpPr>
          <p:cNvPr id="10" name="Rechteck 9">
            <a:extLst>
              <a:ext uri="{FF2B5EF4-FFF2-40B4-BE49-F238E27FC236}">
                <a16:creationId xmlns:a16="http://schemas.microsoft.com/office/drawing/2014/main" id="{65E5D29B-0F60-459A-B216-C1C7FA8FB289}"/>
              </a:ext>
            </a:extLst>
          </p:cNvPr>
          <p:cNvSpPr/>
          <p:nvPr/>
        </p:nvSpPr>
        <p:spPr>
          <a:xfrm>
            <a:off x="7306166" y="3298484"/>
            <a:ext cx="1440160" cy="2585323"/>
          </a:xfrm>
          <a:prstGeom prst="rect">
            <a:avLst/>
          </a:prstGeom>
          <a:solidFill>
            <a:schemeClr val="bg1">
              <a:lumMod val="95000"/>
            </a:schemeClr>
          </a:solidFill>
        </p:spPr>
        <p:txBody>
          <a:bodyPr wrap="square">
            <a:spAutoFit/>
          </a:bodyPr>
          <a:lstStyle/>
          <a:p>
            <a:r>
              <a:rPr lang="fr-FR" sz="1600" dirty="0"/>
              <a:t>Accord de Paris</a:t>
            </a:r>
          </a:p>
          <a:p>
            <a:endParaRPr lang="fr-FR" dirty="0"/>
          </a:p>
          <a:p>
            <a:r>
              <a:rPr lang="fr-FR" sz="1400" dirty="0"/>
              <a:t>Les paysages pour stocker le carbone et comme tampons contre les phénomènes météorologiques extrêmes.</a:t>
            </a:r>
          </a:p>
        </p:txBody>
      </p:sp>
      <p:sp>
        <p:nvSpPr>
          <p:cNvPr id="12" name="Fußzeilenplatzhalter 1">
            <a:extLst>
              <a:ext uri="{FF2B5EF4-FFF2-40B4-BE49-F238E27FC236}">
                <a16:creationId xmlns:a16="http://schemas.microsoft.com/office/drawing/2014/main" id="{B41FA2B9-5A04-B6C9-5B32-BD535635512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413207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E635A-0228-1A18-0869-422045113CCA}"/>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DE209C2C-EE35-6870-F5F4-B19093AD3DBF}"/>
              </a:ext>
            </a:extLst>
          </p:cNvPr>
          <p:cNvSpPr>
            <a:spLocks noGrp="1"/>
          </p:cNvSpPr>
          <p:nvPr>
            <p:ph type="title"/>
          </p:nvPr>
        </p:nvSpPr>
        <p:spPr>
          <a:xfrm>
            <a:off x="628650" y="908720"/>
            <a:ext cx="7886700" cy="720000"/>
          </a:xfrm>
        </p:spPr>
        <p:txBody>
          <a:bodyPr>
            <a:normAutofit fontScale="90000"/>
          </a:bodyPr>
          <a:lstStyle/>
          <a:p>
            <a:r>
              <a:rPr lang="fr-FR" dirty="0"/>
              <a:t>Changement de paradigme : le paysage est partout</a:t>
            </a:r>
            <a:br>
              <a:rPr lang="fr-FR" dirty="0"/>
            </a:br>
            <a:br>
              <a:rPr lang="fr-FR" dirty="0"/>
            </a:br>
            <a:r>
              <a:rPr lang="fr-FR" sz="2000" dirty="0"/>
              <a:t>La Convention européenne du paysage (CEP) définit la notion moderne de paysage</a:t>
            </a:r>
            <a:r>
              <a:rPr lang="fr-FR" sz="2200" dirty="0"/>
              <a:t>.</a:t>
            </a:r>
          </a:p>
        </p:txBody>
      </p:sp>
      <p:pic>
        <p:nvPicPr>
          <p:cNvPr id="6" name="Grafik 5" descr="Ein Bild, das Text, Screenshot, draußen enthält.&#10;&#10;KI-generierte Inhalte können fehlerhaft sein.">
            <a:extLst>
              <a:ext uri="{FF2B5EF4-FFF2-40B4-BE49-F238E27FC236}">
                <a16:creationId xmlns:a16="http://schemas.microsoft.com/office/drawing/2014/main" id="{20BEF29D-1DE7-DD70-D076-C94F9A96DC7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2046101"/>
            <a:ext cx="9144000" cy="3693319"/>
          </a:xfrm>
          <a:prstGeom prst="rect">
            <a:avLst/>
          </a:prstGeom>
        </p:spPr>
      </p:pic>
      <p:sp>
        <p:nvSpPr>
          <p:cNvPr id="7" name="Rechteck 6">
            <a:extLst>
              <a:ext uri="{FF2B5EF4-FFF2-40B4-BE49-F238E27FC236}">
                <a16:creationId xmlns:a16="http://schemas.microsoft.com/office/drawing/2014/main" id="{4E918A7A-0D00-4606-9734-96587DB21EE9}"/>
              </a:ext>
            </a:extLst>
          </p:cNvPr>
          <p:cNvSpPr/>
          <p:nvPr/>
        </p:nvSpPr>
        <p:spPr>
          <a:xfrm>
            <a:off x="0" y="1988840"/>
            <a:ext cx="3527376" cy="4247317"/>
          </a:xfrm>
          <a:prstGeom prst="rect">
            <a:avLst/>
          </a:prstGeom>
          <a:solidFill>
            <a:schemeClr val="bg1"/>
          </a:solidFill>
        </p:spPr>
        <p:txBody>
          <a:bodyPr wrap="square">
            <a:spAutoFit/>
          </a:bodyPr>
          <a:lstStyle/>
          <a:p>
            <a:pPr marL="285750" indent="-285750">
              <a:buFont typeface="Arial" panose="020B0604020202020204" pitchFamily="34" charset="0"/>
              <a:buChar char="•"/>
            </a:pPr>
            <a:r>
              <a:rPr lang="fr-FR" dirty="0"/>
              <a:t>Premier traité international consacré exclusivement à ce thème.</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Le paysage ne comprend pas seulement des zones spectaculaires, mais aussi :</a:t>
            </a:r>
          </a:p>
          <a:p>
            <a:pPr marL="742950" lvl="1" indent="-285750">
              <a:buFont typeface="Arial" panose="020B0604020202020204" pitchFamily="34" charset="0"/>
              <a:buChar char="•"/>
            </a:pPr>
            <a:r>
              <a:rPr lang="fr-FR" dirty="0"/>
              <a:t>les environnements quotidiens</a:t>
            </a:r>
          </a:p>
          <a:p>
            <a:pPr marL="742950" lvl="1" indent="-285750">
              <a:buFont typeface="Arial" panose="020B0604020202020204" pitchFamily="34" charset="0"/>
              <a:buChar char="•"/>
            </a:pPr>
            <a:r>
              <a:rPr lang="fr-FR" dirty="0"/>
              <a:t>les banlieues</a:t>
            </a:r>
          </a:p>
          <a:p>
            <a:pPr marL="742950" lvl="1" indent="-285750">
              <a:buFont typeface="Arial" panose="020B0604020202020204" pitchFamily="34" charset="0"/>
              <a:buChar char="•"/>
            </a:pPr>
            <a:r>
              <a:rPr lang="fr-FR" dirty="0"/>
              <a:t>les zones dégradées</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r>
              <a:rPr lang="fr-FR" dirty="0"/>
              <a:t>Objectif : protection, entretien et aménagement avec la participation de la population.</a:t>
            </a:r>
          </a:p>
        </p:txBody>
      </p:sp>
      <p:sp>
        <p:nvSpPr>
          <p:cNvPr id="8" name="Rechteck 7">
            <a:extLst>
              <a:ext uri="{FF2B5EF4-FFF2-40B4-BE49-F238E27FC236}">
                <a16:creationId xmlns:a16="http://schemas.microsoft.com/office/drawing/2014/main" id="{BDC5D991-8CA1-4928-8909-67F7E85CA6EA}"/>
              </a:ext>
            </a:extLst>
          </p:cNvPr>
          <p:cNvSpPr/>
          <p:nvPr/>
        </p:nvSpPr>
        <p:spPr>
          <a:xfrm>
            <a:off x="3527376" y="5277755"/>
            <a:ext cx="5509119" cy="646331"/>
          </a:xfrm>
          <a:prstGeom prst="rect">
            <a:avLst/>
          </a:prstGeom>
          <a:solidFill>
            <a:schemeClr val="bg1"/>
          </a:solidFill>
        </p:spPr>
        <p:txBody>
          <a:bodyPr wrap="square">
            <a:spAutoFit/>
          </a:bodyPr>
          <a:lstStyle/>
          <a:p>
            <a:r>
              <a:rPr lang="fr-FR" dirty="0"/>
              <a:t>La CEP s'applique à l'ensemble du territoire suisse, de la haute montagne aux agglomérations.</a:t>
            </a:r>
            <a:endParaRPr lang="de-CH" dirty="0"/>
          </a:p>
        </p:txBody>
      </p:sp>
      <p:sp>
        <p:nvSpPr>
          <p:cNvPr id="3" name="Fußzeilenplatzhalter 1">
            <a:extLst>
              <a:ext uri="{FF2B5EF4-FFF2-40B4-BE49-F238E27FC236}">
                <a16:creationId xmlns:a16="http://schemas.microsoft.com/office/drawing/2014/main" id="{892C766D-8B48-AB92-9B0A-F83DF9590771}"/>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804542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FD932-38FD-475E-87D8-04C445619FA2}"/>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E6AAEF56-69D5-456A-E5B4-95B0AB599210}"/>
              </a:ext>
            </a:extLst>
          </p:cNvPr>
          <p:cNvSpPr>
            <a:spLocks noGrp="1"/>
          </p:cNvSpPr>
          <p:nvPr>
            <p:ph type="title"/>
          </p:nvPr>
        </p:nvSpPr>
        <p:spPr/>
        <p:txBody>
          <a:bodyPr>
            <a:normAutofit fontScale="90000"/>
          </a:bodyPr>
          <a:lstStyle/>
          <a:p>
            <a:r>
              <a:rPr lang="fr-FR" dirty="0"/>
              <a:t>Le paysage comme espace de vie et protecteur du climat</a:t>
            </a:r>
            <a:endParaRPr lang="de-CH" dirty="0"/>
          </a:p>
        </p:txBody>
      </p:sp>
      <p:pic>
        <p:nvPicPr>
          <p:cNvPr id="5" name="Grafik 4" descr="Ein Bild, das Text, Screenshot, Schrift, Design enthält.&#10;&#10;KI-generierte Inhalte können fehlerhaft sein.">
            <a:extLst>
              <a:ext uri="{FF2B5EF4-FFF2-40B4-BE49-F238E27FC236}">
                <a16:creationId xmlns:a16="http://schemas.microsoft.com/office/drawing/2014/main" id="{28468AF7-E952-108D-B567-FFC0497A05F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772816"/>
            <a:ext cx="9144000" cy="4320480"/>
          </a:xfrm>
          <a:prstGeom prst="rect">
            <a:avLst/>
          </a:prstGeom>
        </p:spPr>
      </p:pic>
      <p:sp>
        <p:nvSpPr>
          <p:cNvPr id="6" name="Rechteck 5">
            <a:extLst>
              <a:ext uri="{FF2B5EF4-FFF2-40B4-BE49-F238E27FC236}">
                <a16:creationId xmlns:a16="http://schemas.microsoft.com/office/drawing/2014/main" id="{78C6461C-25E0-4DBE-8391-5F31F357C87E}"/>
              </a:ext>
            </a:extLst>
          </p:cNvPr>
          <p:cNvSpPr/>
          <p:nvPr/>
        </p:nvSpPr>
        <p:spPr>
          <a:xfrm>
            <a:off x="3707904" y="1951672"/>
            <a:ext cx="5256584" cy="1477328"/>
          </a:xfrm>
          <a:prstGeom prst="rect">
            <a:avLst/>
          </a:prstGeom>
          <a:solidFill>
            <a:schemeClr val="bg1">
              <a:lumMod val="95000"/>
            </a:schemeClr>
          </a:solidFill>
        </p:spPr>
        <p:txBody>
          <a:bodyPr wrap="square">
            <a:spAutoFit/>
          </a:bodyPr>
          <a:lstStyle/>
          <a:p>
            <a:r>
              <a:rPr lang="fr-FR" b="1" dirty="0"/>
              <a:t>Biodiversité (Kunming-Montréal)</a:t>
            </a:r>
          </a:p>
          <a:p>
            <a:pPr marL="285750" indent="-285750">
              <a:buFont typeface="Arial" panose="020B0604020202020204" pitchFamily="34" charset="0"/>
              <a:buChar char="•"/>
            </a:pPr>
            <a:r>
              <a:rPr lang="fr-FR" dirty="0"/>
              <a:t>30-by-30 : d'ici 2030, 30 % des terres et des mers du globe devront être protégées.</a:t>
            </a:r>
          </a:p>
          <a:p>
            <a:pPr marL="285750" indent="-285750">
              <a:buFont typeface="Arial" panose="020B0604020202020204" pitchFamily="34" charset="0"/>
              <a:buChar char="•"/>
            </a:pPr>
            <a:r>
              <a:rPr lang="fr-FR" dirty="0"/>
              <a:t>Renaturation : restauration d'au moins 30 % des écosystèmes endommagés.</a:t>
            </a:r>
          </a:p>
        </p:txBody>
      </p:sp>
      <p:sp>
        <p:nvSpPr>
          <p:cNvPr id="7" name="Rechteck 6">
            <a:extLst>
              <a:ext uri="{FF2B5EF4-FFF2-40B4-BE49-F238E27FC236}">
                <a16:creationId xmlns:a16="http://schemas.microsoft.com/office/drawing/2014/main" id="{9F07C1C7-C376-4F4F-86E3-5171E54CEF35}"/>
              </a:ext>
            </a:extLst>
          </p:cNvPr>
          <p:cNvSpPr/>
          <p:nvPr/>
        </p:nvSpPr>
        <p:spPr>
          <a:xfrm>
            <a:off x="3707904" y="3933056"/>
            <a:ext cx="5256584" cy="1754326"/>
          </a:xfrm>
          <a:prstGeom prst="rect">
            <a:avLst/>
          </a:prstGeom>
          <a:solidFill>
            <a:schemeClr val="bg1">
              <a:lumMod val="95000"/>
            </a:schemeClr>
          </a:solidFill>
        </p:spPr>
        <p:txBody>
          <a:bodyPr wrap="square">
            <a:spAutoFit/>
          </a:bodyPr>
          <a:lstStyle/>
          <a:p>
            <a:r>
              <a:rPr lang="fr-FR" b="1" dirty="0"/>
              <a:t>Protection du climat (Paris)</a:t>
            </a:r>
          </a:p>
          <a:p>
            <a:pPr marL="285750" indent="-285750">
              <a:buFont typeface="Arial" panose="020B0604020202020204" pitchFamily="34" charset="0"/>
              <a:buChar char="•"/>
            </a:pPr>
            <a:r>
              <a:rPr lang="fr-FR" dirty="0"/>
              <a:t>Capacité de stockage : préservation des forêts et des marais pour fixation du CO2.</a:t>
            </a:r>
          </a:p>
          <a:p>
            <a:pPr marL="285750" indent="-285750">
              <a:buFont typeface="Arial" panose="020B0604020202020204" pitchFamily="34" charset="0"/>
              <a:buChar char="•"/>
            </a:pPr>
            <a:r>
              <a:rPr lang="fr-FR" dirty="0"/>
              <a:t>Résilience : adaptation des paysages aux inondations et aux sécheresses (phénomènes météorologiques extrêmes).</a:t>
            </a:r>
          </a:p>
        </p:txBody>
      </p:sp>
      <p:sp>
        <p:nvSpPr>
          <p:cNvPr id="3" name="Fußzeilenplatzhalter 1">
            <a:extLst>
              <a:ext uri="{FF2B5EF4-FFF2-40B4-BE49-F238E27FC236}">
                <a16:creationId xmlns:a16="http://schemas.microsoft.com/office/drawing/2014/main" id="{72CDF893-B9DC-AA93-FB4C-9C0D7C73F4B4}"/>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934623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1CD113-BE43-252E-2F1E-B3C797CB9A9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F1621ADA-668A-F8B1-E7BC-19BBB11857C2}"/>
              </a:ext>
            </a:extLst>
          </p:cNvPr>
          <p:cNvSpPr>
            <a:spLocks noGrp="1"/>
          </p:cNvSpPr>
          <p:nvPr>
            <p:ph type="title"/>
          </p:nvPr>
        </p:nvSpPr>
        <p:spPr/>
        <p:txBody>
          <a:bodyPr>
            <a:normAutofit fontScale="90000"/>
          </a:bodyPr>
          <a:lstStyle/>
          <a:p>
            <a:r>
              <a:rPr lang="fr-FR" dirty="0"/>
              <a:t>La réponse suisse : La Conception Paysage Suisse (CPS)</a:t>
            </a:r>
          </a:p>
        </p:txBody>
      </p:sp>
      <p:pic>
        <p:nvPicPr>
          <p:cNvPr id="6" name="Grafik 5" descr="Ein Bild, das Text, Screenshot, Schrift, Zahl enthält.&#10;&#10;KI-generierte Inhalte können fehlerhaft sein.">
            <a:extLst>
              <a:ext uri="{FF2B5EF4-FFF2-40B4-BE49-F238E27FC236}">
                <a16:creationId xmlns:a16="http://schemas.microsoft.com/office/drawing/2014/main" id="{D833DFFC-03DB-E95A-EEDF-758C4BADA6B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484784"/>
            <a:ext cx="9144000" cy="3888432"/>
          </a:xfrm>
          <a:prstGeom prst="rect">
            <a:avLst/>
          </a:prstGeom>
        </p:spPr>
      </p:pic>
      <p:sp>
        <p:nvSpPr>
          <p:cNvPr id="5" name="Rechteck 4">
            <a:extLst>
              <a:ext uri="{FF2B5EF4-FFF2-40B4-BE49-F238E27FC236}">
                <a16:creationId xmlns:a16="http://schemas.microsoft.com/office/drawing/2014/main" id="{80315732-C3EE-422F-AFA0-6110F70606D0}"/>
              </a:ext>
            </a:extLst>
          </p:cNvPr>
          <p:cNvSpPr/>
          <p:nvPr/>
        </p:nvSpPr>
        <p:spPr>
          <a:xfrm>
            <a:off x="6588224" y="1196752"/>
            <a:ext cx="2555776" cy="4770537"/>
          </a:xfrm>
          <a:prstGeom prst="rect">
            <a:avLst/>
          </a:prstGeom>
          <a:solidFill>
            <a:schemeClr val="bg1">
              <a:lumMod val="95000"/>
            </a:schemeClr>
          </a:solidFill>
        </p:spPr>
        <p:txBody>
          <a:bodyPr wrap="square">
            <a:spAutoFit/>
          </a:bodyPr>
          <a:lstStyle/>
          <a:p>
            <a:pPr marL="285750" indent="-285750">
              <a:buFont typeface="Arial" panose="020B0604020202020204" pitchFamily="34" charset="0"/>
              <a:buChar char="•"/>
            </a:pPr>
            <a:r>
              <a:rPr lang="fr-FR" sz="1600" b="1" dirty="0"/>
              <a:t>Définition</a:t>
            </a:r>
            <a:r>
              <a:rPr lang="fr-FR" sz="1600" dirty="0"/>
              <a:t> : instrument de planification de la Confédération pour un développement cohérent et axé sur la qualité.</a:t>
            </a:r>
          </a:p>
          <a:p>
            <a:pPr marL="285750" indent="-285750">
              <a:buFont typeface="Arial" panose="020B0604020202020204" pitchFamily="34" charset="0"/>
              <a:buChar char="•"/>
            </a:pPr>
            <a:r>
              <a:rPr lang="fr-FR" sz="1600" b="1" dirty="0"/>
              <a:t>Caractère contraignant </a:t>
            </a:r>
            <a:r>
              <a:rPr lang="fr-FR" sz="1600" dirty="0"/>
              <a:t>: fixe des objectifs stratégiques contraignants pour les autorités.</a:t>
            </a:r>
          </a:p>
          <a:p>
            <a:pPr marL="285750" indent="-285750">
              <a:buFont typeface="Arial" panose="020B0604020202020204" pitchFamily="34" charset="0"/>
              <a:buChar char="•"/>
            </a:pPr>
            <a:r>
              <a:rPr lang="fr-FR" sz="1600" b="1" dirty="0"/>
              <a:t>Cohérence</a:t>
            </a:r>
            <a:r>
              <a:rPr lang="fr-FR" sz="1600" dirty="0"/>
              <a:t> : garantit que toutes les politiques sectorielles vont dans le même sens.</a:t>
            </a:r>
          </a:p>
          <a:p>
            <a:pPr marL="285750" indent="-285750">
              <a:buFont typeface="Arial" panose="020B0604020202020204" pitchFamily="34" charset="0"/>
              <a:buChar char="•"/>
            </a:pPr>
            <a:r>
              <a:rPr lang="fr-FR" sz="1600" b="1" dirty="0"/>
              <a:t>Effet</a:t>
            </a:r>
            <a:r>
              <a:rPr lang="fr-FR" sz="1600" dirty="0"/>
              <a:t> : vise à améliorer l'efficacité sur le terrain grâce à une approche spatiale renforcée.</a:t>
            </a:r>
          </a:p>
        </p:txBody>
      </p:sp>
      <p:sp>
        <p:nvSpPr>
          <p:cNvPr id="3" name="Textfeld 2">
            <a:extLst>
              <a:ext uri="{FF2B5EF4-FFF2-40B4-BE49-F238E27FC236}">
                <a16:creationId xmlns:a16="http://schemas.microsoft.com/office/drawing/2014/main" id="{0E01780B-4B8A-4C02-947F-77CFE0DEEBD9}"/>
              </a:ext>
            </a:extLst>
          </p:cNvPr>
          <p:cNvSpPr txBox="1"/>
          <p:nvPr/>
        </p:nvSpPr>
        <p:spPr>
          <a:xfrm>
            <a:off x="1734531" y="1740676"/>
            <a:ext cx="3168352" cy="1200329"/>
          </a:xfrm>
          <a:prstGeom prst="rect">
            <a:avLst/>
          </a:prstGeom>
          <a:solidFill>
            <a:schemeClr val="accent6">
              <a:lumMod val="50000"/>
            </a:schemeClr>
          </a:solidFill>
        </p:spPr>
        <p:txBody>
          <a:bodyPr wrap="square" rtlCol="0">
            <a:spAutoFit/>
          </a:bodyPr>
          <a:lstStyle/>
          <a:p>
            <a:pPr algn="ctr"/>
            <a:r>
              <a:rPr lang="de-CH" dirty="0" err="1">
                <a:solidFill>
                  <a:schemeClr val="bg1"/>
                </a:solidFill>
              </a:rPr>
              <a:t>Conception</a:t>
            </a:r>
            <a:r>
              <a:rPr lang="de-CH" dirty="0">
                <a:solidFill>
                  <a:schemeClr val="bg1"/>
                </a:solidFill>
              </a:rPr>
              <a:t> </a:t>
            </a:r>
            <a:r>
              <a:rPr lang="de-CH" dirty="0" err="1">
                <a:solidFill>
                  <a:schemeClr val="bg1"/>
                </a:solidFill>
              </a:rPr>
              <a:t>paysage</a:t>
            </a:r>
            <a:r>
              <a:rPr lang="de-CH" dirty="0">
                <a:solidFill>
                  <a:schemeClr val="bg1"/>
                </a:solidFill>
              </a:rPr>
              <a:t> </a:t>
            </a:r>
            <a:r>
              <a:rPr lang="de-CH" dirty="0" err="1">
                <a:solidFill>
                  <a:schemeClr val="bg1"/>
                </a:solidFill>
              </a:rPr>
              <a:t>suisse</a:t>
            </a:r>
            <a:r>
              <a:rPr lang="de-CH" dirty="0">
                <a:solidFill>
                  <a:schemeClr val="bg1"/>
                </a:solidFill>
              </a:rPr>
              <a:t> (CPS)</a:t>
            </a:r>
          </a:p>
          <a:p>
            <a:pPr algn="ctr"/>
            <a:r>
              <a:rPr lang="de-CH" dirty="0" err="1">
                <a:solidFill>
                  <a:schemeClr val="bg1"/>
                </a:solidFill>
              </a:rPr>
              <a:t>Objectifs</a:t>
            </a:r>
            <a:r>
              <a:rPr lang="de-CH" dirty="0">
                <a:solidFill>
                  <a:schemeClr val="bg1"/>
                </a:solidFill>
              </a:rPr>
              <a:t> </a:t>
            </a:r>
            <a:r>
              <a:rPr lang="de-CH" dirty="0" err="1">
                <a:solidFill>
                  <a:schemeClr val="bg1"/>
                </a:solidFill>
              </a:rPr>
              <a:t>stratétiques</a:t>
            </a:r>
            <a:r>
              <a:rPr lang="de-CH" dirty="0">
                <a:solidFill>
                  <a:schemeClr val="bg1"/>
                </a:solidFill>
              </a:rPr>
              <a:t> (</a:t>
            </a:r>
            <a:r>
              <a:rPr lang="de-CH" dirty="0" err="1">
                <a:solidFill>
                  <a:schemeClr val="bg1"/>
                </a:solidFill>
              </a:rPr>
              <a:t>contraigants</a:t>
            </a:r>
            <a:r>
              <a:rPr lang="de-CH" dirty="0">
                <a:solidFill>
                  <a:schemeClr val="bg1"/>
                </a:solidFill>
              </a:rPr>
              <a:t> </a:t>
            </a:r>
            <a:r>
              <a:rPr lang="de-CH" dirty="0" err="1">
                <a:solidFill>
                  <a:schemeClr val="bg1"/>
                </a:solidFill>
              </a:rPr>
              <a:t>pour</a:t>
            </a:r>
            <a:r>
              <a:rPr lang="de-CH" dirty="0">
                <a:solidFill>
                  <a:schemeClr val="bg1"/>
                </a:solidFill>
              </a:rPr>
              <a:t> </a:t>
            </a:r>
            <a:r>
              <a:rPr lang="de-CH" dirty="0" err="1">
                <a:solidFill>
                  <a:schemeClr val="bg1"/>
                </a:solidFill>
              </a:rPr>
              <a:t>les</a:t>
            </a:r>
            <a:r>
              <a:rPr lang="de-CH" dirty="0">
                <a:solidFill>
                  <a:schemeClr val="bg1"/>
                </a:solidFill>
              </a:rPr>
              <a:t> </a:t>
            </a:r>
            <a:r>
              <a:rPr lang="de-CH" dirty="0" err="1">
                <a:solidFill>
                  <a:schemeClr val="bg1"/>
                </a:solidFill>
              </a:rPr>
              <a:t>autorités</a:t>
            </a:r>
            <a:r>
              <a:rPr lang="de-CH" dirty="0">
                <a:solidFill>
                  <a:schemeClr val="bg1"/>
                </a:solidFill>
              </a:rPr>
              <a:t>)</a:t>
            </a:r>
          </a:p>
        </p:txBody>
      </p:sp>
      <p:sp>
        <p:nvSpPr>
          <p:cNvPr id="7" name="Textfeld 6">
            <a:extLst>
              <a:ext uri="{FF2B5EF4-FFF2-40B4-BE49-F238E27FC236}">
                <a16:creationId xmlns:a16="http://schemas.microsoft.com/office/drawing/2014/main" id="{337CCF86-CE5F-4DC5-9FBA-10FCBC1C2ED0}"/>
              </a:ext>
            </a:extLst>
          </p:cNvPr>
          <p:cNvSpPr txBox="1"/>
          <p:nvPr/>
        </p:nvSpPr>
        <p:spPr>
          <a:xfrm>
            <a:off x="232986" y="3959133"/>
            <a:ext cx="955326" cy="307777"/>
          </a:xfrm>
          <a:prstGeom prst="rect">
            <a:avLst/>
          </a:prstGeom>
          <a:solidFill>
            <a:schemeClr val="accent5">
              <a:lumMod val="20000"/>
              <a:lumOff val="80000"/>
            </a:schemeClr>
          </a:solidFill>
        </p:spPr>
        <p:txBody>
          <a:bodyPr wrap="none" rtlCol="0">
            <a:spAutoFit/>
          </a:bodyPr>
          <a:lstStyle/>
          <a:p>
            <a:r>
              <a:rPr lang="de-CH" sz="1400" dirty="0"/>
              <a:t>Transports</a:t>
            </a:r>
          </a:p>
        </p:txBody>
      </p:sp>
      <p:sp>
        <p:nvSpPr>
          <p:cNvPr id="8" name="Textfeld 7">
            <a:extLst>
              <a:ext uri="{FF2B5EF4-FFF2-40B4-BE49-F238E27FC236}">
                <a16:creationId xmlns:a16="http://schemas.microsoft.com/office/drawing/2014/main" id="{7559CBED-37DA-4704-818C-EC1EFAFCFFA7}"/>
              </a:ext>
            </a:extLst>
          </p:cNvPr>
          <p:cNvSpPr txBox="1"/>
          <p:nvPr/>
        </p:nvSpPr>
        <p:spPr>
          <a:xfrm>
            <a:off x="2793388" y="3968769"/>
            <a:ext cx="995016" cy="307777"/>
          </a:xfrm>
          <a:prstGeom prst="rect">
            <a:avLst/>
          </a:prstGeom>
          <a:solidFill>
            <a:schemeClr val="accent5">
              <a:lumMod val="20000"/>
              <a:lumOff val="80000"/>
            </a:schemeClr>
          </a:solidFill>
        </p:spPr>
        <p:txBody>
          <a:bodyPr wrap="none" rtlCol="0">
            <a:spAutoFit/>
          </a:bodyPr>
          <a:lstStyle/>
          <a:p>
            <a:r>
              <a:rPr lang="de-CH" sz="1400" dirty="0" err="1"/>
              <a:t>Agriculture</a:t>
            </a:r>
            <a:endParaRPr lang="de-CH" sz="1400" dirty="0"/>
          </a:p>
        </p:txBody>
      </p:sp>
      <p:sp>
        <p:nvSpPr>
          <p:cNvPr id="9" name="Textfeld 8">
            <a:extLst>
              <a:ext uri="{FF2B5EF4-FFF2-40B4-BE49-F238E27FC236}">
                <a16:creationId xmlns:a16="http://schemas.microsoft.com/office/drawing/2014/main" id="{0053ED0C-AD58-471B-859C-38DCAE760340}"/>
              </a:ext>
            </a:extLst>
          </p:cNvPr>
          <p:cNvSpPr txBox="1"/>
          <p:nvPr/>
        </p:nvSpPr>
        <p:spPr>
          <a:xfrm>
            <a:off x="4216629" y="3959132"/>
            <a:ext cx="673582" cy="307777"/>
          </a:xfrm>
          <a:prstGeom prst="rect">
            <a:avLst/>
          </a:prstGeom>
          <a:solidFill>
            <a:schemeClr val="accent5">
              <a:lumMod val="20000"/>
              <a:lumOff val="80000"/>
            </a:schemeClr>
          </a:solidFill>
        </p:spPr>
        <p:txBody>
          <a:bodyPr wrap="none" rtlCol="0">
            <a:spAutoFit/>
          </a:bodyPr>
          <a:lstStyle/>
          <a:p>
            <a:r>
              <a:rPr lang="de-CH" sz="1400" dirty="0"/>
              <a:t>Armée</a:t>
            </a:r>
          </a:p>
        </p:txBody>
      </p:sp>
      <p:sp>
        <p:nvSpPr>
          <p:cNvPr id="11" name="Rechteck 10">
            <a:extLst>
              <a:ext uri="{FF2B5EF4-FFF2-40B4-BE49-F238E27FC236}">
                <a16:creationId xmlns:a16="http://schemas.microsoft.com/office/drawing/2014/main" id="{D53722C7-B25D-4599-8E79-2966F7BC1A46}"/>
              </a:ext>
            </a:extLst>
          </p:cNvPr>
          <p:cNvSpPr/>
          <p:nvPr/>
        </p:nvSpPr>
        <p:spPr>
          <a:xfrm>
            <a:off x="5112007" y="3861048"/>
            <a:ext cx="1476217" cy="523220"/>
          </a:xfrm>
          <a:prstGeom prst="rect">
            <a:avLst/>
          </a:prstGeom>
          <a:solidFill>
            <a:schemeClr val="accent5">
              <a:lumMod val="20000"/>
              <a:lumOff val="80000"/>
            </a:schemeClr>
          </a:solidFill>
        </p:spPr>
        <p:txBody>
          <a:bodyPr wrap="square">
            <a:spAutoFit/>
          </a:bodyPr>
          <a:lstStyle/>
          <a:p>
            <a:pPr algn="ctr"/>
            <a:r>
              <a:rPr lang="de-CH" sz="1400" dirty="0" err="1"/>
              <a:t>Développement</a:t>
            </a:r>
            <a:r>
              <a:rPr lang="de-CH" sz="1400" dirty="0"/>
              <a:t> du </a:t>
            </a:r>
            <a:r>
              <a:rPr lang="de-CH" sz="1400" dirty="0" err="1"/>
              <a:t>territoire</a:t>
            </a:r>
            <a:endParaRPr lang="de-CH" sz="1400" dirty="0"/>
          </a:p>
        </p:txBody>
      </p:sp>
      <p:sp>
        <p:nvSpPr>
          <p:cNvPr id="10" name="Fußzeilenplatzhalter 1">
            <a:extLst>
              <a:ext uri="{FF2B5EF4-FFF2-40B4-BE49-F238E27FC236}">
                <a16:creationId xmlns:a16="http://schemas.microsoft.com/office/drawing/2014/main" id="{D8A05F85-AB2D-871E-C30D-6C93802286EF}"/>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2261528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A24B2A-374E-BC8E-4FAE-BE459B603CA1}"/>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9BE0AF07-5B8F-488B-D488-4CB847ADB6C4}"/>
              </a:ext>
            </a:extLst>
          </p:cNvPr>
          <p:cNvSpPr>
            <a:spLocks noGrp="1"/>
          </p:cNvSpPr>
          <p:nvPr>
            <p:ph type="title"/>
          </p:nvPr>
        </p:nvSpPr>
        <p:spPr/>
        <p:txBody>
          <a:bodyPr>
            <a:normAutofit/>
          </a:bodyPr>
          <a:lstStyle/>
          <a:p>
            <a:r>
              <a:rPr lang="fr-FR" dirty="0"/>
              <a:t>Les 14 objectifs de qualité pour les paysages suisses</a:t>
            </a:r>
            <a:endParaRPr lang="de-CH" dirty="0"/>
          </a:p>
        </p:txBody>
      </p:sp>
      <p:pic>
        <p:nvPicPr>
          <p:cNvPr id="5" name="Grafik 4" descr="Ein Bild, das Text, Screenshot, Schrift enthält.&#10;&#10;KI-generierte Inhalte können fehlerhaft sein.">
            <a:extLst>
              <a:ext uri="{FF2B5EF4-FFF2-40B4-BE49-F238E27FC236}">
                <a16:creationId xmlns:a16="http://schemas.microsoft.com/office/drawing/2014/main" id="{2EC95349-35FE-3859-246C-F68EED99CE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340768"/>
            <a:ext cx="9144000" cy="4525697"/>
          </a:xfrm>
          <a:prstGeom prst="rect">
            <a:avLst/>
          </a:prstGeom>
        </p:spPr>
      </p:pic>
      <p:sp>
        <p:nvSpPr>
          <p:cNvPr id="6" name="Rechteck 5">
            <a:extLst>
              <a:ext uri="{FF2B5EF4-FFF2-40B4-BE49-F238E27FC236}">
                <a16:creationId xmlns:a16="http://schemas.microsoft.com/office/drawing/2014/main" id="{9765E5BD-7982-42FE-9FDC-394AA870DBFB}"/>
              </a:ext>
            </a:extLst>
          </p:cNvPr>
          <p:cNvSpPr/>
          <p:nvPr/>
        </p:nvSpPr>
        <p:spPr>
          <a:xfrm>
            <a:off x="5220072" y="1906025"/>
            <a:ext cx="3923928" cy="3785652"/>
          </a:xfrm>
          <a:prstGeom prst="rect">
            <a:avLst/>
          </a:prstGeom>
          <a:solidFill>
            <a:schemeClr val="bg1">
              <a:lumMod val="95000"/>
            </a:schemeClr>
          </a:solidFill>
        </p:spPr>
        <p:txBody>
          <a:bodyPr wrap="square">
            <a:spAutoFit/>
          </a:bodyPr>
          <a:lstStyle/>
          <a:p>
            <a:r>
              <a:rPr lang="fr-FR" sz="1500" dirty="0"/>
              <a:t>8. Paysages urbains – densifier en visant la qualité et en garantissant des espaces verts</a:t>
            </a:r>
          </a:p>
          <a:p>
            <a:r>
              <a:rPr lang="fr-FR" sz="1500" dirty="0"/>
              <a:t>9. Paysages périurbains – arrêter la progression du mitage, aménager les franges urbaines</a:t>
            </a:r>
          </a:p>
          <a:p>
            <a:r>
              <a:rPr lang="fr-FR" sz="1500" dirty="0"/>
              <a:t>10. Paysages à dominance rurale – accorder la priorité à l’utilisation adaptée au site</a:t>
            </a:r>
          </a:p>
          <a:p>
            <a:r>
              <a:rPr lang="fr-FR" sz="1500" dirty="0"/>
              <a:t>11. Paysages de haute montagne – conserver le caractère naturel</a:t>
            </a:r>
          </a:p>
          <a:p>
            <a:r>
              <a:rPr lang="fr-FR" sz="1500" dirty="0"/>
              <a:t>12. Paysages utilisés principalement par l’agriculture – conserver les terres agricoles et en accroître la qualité écologique</a:t>
            </a:r>
          </a:p>
          <a:p>
            <a:r>
              <a:rPr lang="fr-FR" sz="1500" dirty="0"/>
              <a:t>13. Paysages marqués par le tourisme – conserver et valoriser les qualités paysagères, architecturales et culturelles</a:t>
            </a:r>
          </a:p>
          <a:p>
            <a:r>
              <a:rPr lang="fr-FR" sz="1500" dirty="0"/>
              <a:t>14. Paysages remarquables – valoriser l’identité régionale du paysage</a:t>
            </a:r>
          </a:p>
        </p:txBody>
      </p:sp>
      <p:sp>
        <p:nvSpPr>
          <p:cNvPr id="7" name="Rechteck 6">
            <a:extLst>
              <a:ext uri="{FF2B5EF4-FFF2-40B4-BE49-F238E27FC236}">
                <a16:creationId xmlns:a16="http://schemas.microsoft.com/office/drawing/2014/main" id="{E9B4A41A-0F67-468B-AE03-015728A4F500}"/>
              </a:ext>
            </a:extLst>
          </p:cNvPr>
          <p:cNvSpPr/>
          <p:nvPr/>
        </p:nvSpPr>
        <p:spPr>
          <a:xfrm>
            <a:off x="4427984" y="1463467"/>
            <a:ext cx="4503733" cy="369332"/>
          </a:xfrm>
          <a:prstGeom prst="rect">
            <a:avLst/>
          </a:prstGeom>
          <a:solidFill>
            <a:schemeClr val="bg1">
              <a:lumMod val="95000"/>
            </a:schemeClr>
          </a:solidFill>
        </p:spPr>
        <p:txBody>
          <a:bodyPr wrap="none">
            <a:spAutoFit/>
          </a:bodyPr>
          <a:lstStyle/>
          <a:p>
            <a:r>
              <a:rPr lang="fr-FR" dirty="0"/>
              <a:t>Objectifs de qualité pour paysages spécifiques</a:t>
            </a:r>
          </a:p>
        </p:txBody>
      </p:sp>
      <p:sp>
        <p:nvSpPr>
          <p:cNvPr id="8" name="Rechteck 7">
            <a:extLst>
              <a:ext uri="{FF2B5EF4-FFF2-40B4-BE49-F238E27FC236}">
                <a16:creationId xmlns:a16="http://schemas.microsoft.com/office/drawing/2014/main" id="{F9C56C11-F0DA-4E0E-A92B-77CD138C39B3}"/>
              </a:ext>
            </a:extLst>
          </p:cNvPr>
          <p:cNvSpPr/>
          <p:nvPr/>
        </p:nvSpPr>
        <p:spPr>
          <a:xfrm>
            <a:off x="773832" y="1882949"/>
            <a:ext cx="3672408" cy="4016484"/>
          </a:xfrm>
          <a:prstGeom prst="rect">
            <a:avLst/>
          </a:prstGeom>
          <a:solidFill>
            <a:schemeClr val="bg1">
              <a:lumMod val="95000"/>
            </a:schemeClr>
          </a:solidFill>
        </p:spPr>
        <p:txBody>
          <a:bodyPr wrap="square">
            <a:spAutoFit/>
          </a:bodyPr>
          <a:lstStyle/>
          <a:p>
            <a:r>
              <a:rPr lang="fr-FR" sz="1700" dirty="0"/>
              <a:t>1. Encourager la diversité et la beauté des paysages en Suisse </a:t>
            </a:r>
          </a:p>
          <a:p>
            <a:r>
              <a:rPr lang="fr-FR" sz="1700" dirty="0"/>
              <a:t>2. Renforcer le paysage en tant que facteur d’implantation </a:t>
            </a:r>
          </a:p>
          <a:p>
            <a:r>
              <a:rPr lang="fr-FR" sz="1700" dirty="0"/>
              <a:t>3. Aménager l’utilisation du sol de manière adaptée au site </a:t>
            </a:r>
          </a:p>
          <a:p>
            <a:r>
              <a:rPr lang="fr-FR" sz="1700" dirty="0"/>
              <a:t>5. Reconnaître le paysage à titre de patrimoine culturel et naturel </a:t>
            </a:r>
          </a:p>
          <a:p>
            <a:r>
              <a:rPr lang="fr-FR" sz="1700" dirty="0"/>
              <a:t>4. Réaliser les interventions avec soin, en visant la qualité </a:t>
            </a:r>
          </a:p>
          <a:p>
            <a:r>
              <a:rPr lang="fr-FR" sz="1700" dirty="0"/>
              <a:t>6. Conserver et mettre en réseau les milieux naturels de grande valeur écologique </a:t>
            </a:r>
          </a:p>
          <a:p>
            <a:r>
              <a:rPr lang="fr-FR" sz="1700" dirty="0"/>
              <a:t>7. Laisser libre cours à la dynamique naturelle</a:t>
            </a:r>
            <a:endParaRPr lang="de-CH" sz="1700" dirty="0"/>
          </a:p>
        </p:txBody>
      </p:sp>
      <p:sp>
        <p:nvSpPr>
          <p:cNvPr id="9" name="Rechteck 8">
            <a:extLst>
              <a:ext uri="{FF2B5EF4-FFF2-40B4-BE49-F238E27FC236}">
                <a16:creationId xmlns:a16="http://schemas.microsoft.com/office/drawing/2014/main" id="{7CC4A413-EE9F-4E99-AE61-6E3CD0338B07}"/>
              </a:ext>
            </a:extLst>
          </p:cNvPr>
          <p:cNvSpPr/>
          <p:nvPr/>
        </p:nvSpPr>
        <p:spPr>
          <a:xfrm>
            <a:off x="161256" y="1463467"/>
            <a:ext cx="3977884" cy="369332"/>
          </a:xfrm>
          <a:prstGeom prst="rect">
            <a:avLst/>
          </a:prstGeom>
          <a:solidFill>
            <a:schemeClr val="bg1">
              <a:lumMod val="95000"/>
            </a:schemeClr>
          </a:solidFill>
        </p:spPr>
        <p:txBody>
          <a:bodyPr wrap="none">
            <a:spAutoFit/>
          </a:bodyPr>
          <a:lstStyle/>
          <a:p>
            <a:r>
              <a:rPr lang="fr-FR" dirty="0"/>
              <a:t>Objectifs de qualité paysagère généraux </a:t>
            </a:r>
          </a:p>
        </p:txBody>
      </p:sp>
      <p:sp>
        <p:nvSpPr>
          <p:cNvPr id="3" name="Fußzeilenplatzhalter 1">
            <a:extLst>
              <a:ext uri="{FF2B5EF4-FFF2-40B4-BE49-F238E27FC236}">
                <a16:creationId xmlns:a16="http://schemas.microsoft.com/office/drawing/2014/main" id="{A57334ED-2785-90A2-1C55-D99252DC1C1C}"/>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186747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399E0-4D29-C202-1E8C-5A2846691036}"/>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32FC5652-D942-F274-D6BE-9400593204DC}"/>
              </a:ext>
            </a:extLst>
          </p:cNvPr>
          <p:cNvSpPr>
            <a:spLocks noGrp="1"/>
          </p:cNvSpPr>
          <p:nvPr>
            <p:ph type="title"/>
          </p:nvPr>
        </p:nvSpPr>
        <p:spPr/>
        <p:txBody>
          <a:bodyPr>
            <a:normAutofit/>
          </a:bodyPr>
          <a:lstStyle/>
          <a:p>
            <a:r>
              <a:rPr lang="fr-FR" dirty="0"/>
              <a:t>Objectifs différenciés pour différents espaces</a:t>
            </a:r>
            <a:endParaRPr lang="de-CH" dirty="0"/>
          </a:p>
        </p:txBody>
      </p:sp>
      <p:pic>
        <p:nvPicPr>
          <p:cNvPr id="5" name="Grafik 4" descr="Ein Bild, das Text, Screenshot, draußen enthält.&#10;&#10;KI-generierte Inhalte können fehlerhaft sein.">
            <a:extLst>
              <a:ext uri="{FF2B5EF4-FFF2-40B4-BE49-F238E27FC236}">
                <a16:creationId xmlns:a16="http://schemas.microsoft.com/office/drawing/2014/main" id="{2FFD4753-46F0-0129-4705-00CBA0DF4F4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1353542"/>
            <a:ext cx="9144000" cy="4383668"/>
          </a:xfrm>
          <a:prstGeom prst="rect">
            <a:avLst/>
          </a:prstGeom>
        </p:spPr>
      </p:pic>
      <p:sp>
        <p:nvSpPr>
          <p:cNvPr id="6" name="Rechteck 5">
            <a:extLst>
              <a:ext uri="{FF2B5EF4-FFF2-40B4-BE49-F238E27FC236}">
                <a16:creationId xmlns:a16="http://schemas.microsoft.com/office/drawing/2014/main" id="{58604C28-12C5-448F-88C1-48622951C115}"/>
              </a:ext>
            </a:extLst>
          </p:cNvPr>
          <p:cNvSpPr/>
          <p:nvPr/>
        </p:nvSpPr>
        <p:spPr>
          <a:xfrm>
            <a:off x="72008" y="3913023"/>
            <a:ext cx="2843808" cy="1538883"/>
          </a:xfrm>
          <a:prstGeom prst="rect">
            <a:avLst/>
          </a:prstGeom>
          <a:solidFill>
            <a:schemeClr val="bg1">
              <a:lumMod val="95000"/>
            </a:schemeClr>
          </a:solidFill>
        </p:spPr>
        <p:txBody>
          <a:bodyPr wrap="square">
            <a:spAutoFit/>
          </a:bodyPr>
          <a:lstStyle/>
          <a:p>
            <a:r>
              <a:rPr lang="fr-FR" sz="2000" b="1" dirty="0"/>
              <a:t>Paysages urbains (objectif 8)</a:t>
            </a:r>
          </a:p>
          <a:p>
            <a:r>
              <a:rPr lang="fr-FR" dirty="0"/>
              <a:t>densifier en visant la qualité et en garantissant des espaces verts.</a:t>
            </a:r>
          </a:p>
        </p:txBody>
      </p:sp>
      <p:sp>
        <p:nvSpPr>
          <p:cNvPr id="7" name="Rechteck 6">
            <a:extLst>
              <a:ext uri="{FF2B5EF4-FFF2-40B4-BE49-F238E27FC236}">
                <a16:creationId xmlns:a16="http://schemas.microsoft.com/office/drawing/2014/main" id="{D5DC436E-49A6-4856-8031-5725071D4064}"/>
              </a:ext>
            </a:extLst>
          </p:cNvPr>
          <p:cNvSpPr/>
          <p:nvPr/>
        </p:nvSpPr>
        <p:spPr>
          <a:xfrm>
            <a:off x="3042917" y="3892657"/>
            <a:ext cx="2952328" cy="1538883"/>
          </a:xfrm>
          <a:prstGeom prst="rect">
            <a:avLst/>
          </a:prstGeom>
          <a:solidFill>
            <a:schemeClr val="bg1">
              <a:lumMod val="95000"/>
            </a:schemeClr>
          </a:solidFill>
        </p:spPr>
        <p:txBody>
          <a:bodyPr wrap="square">
            <a:spAutoFit/>
          </a:bodyPr>
          <a:lstStyle/>
          <a:p>
            <a:r>
              <a:rPr lang="fr-FR" sz="2000" b="1" dirty="0"/>
              <a:t>Paysages périurbains</a:t>
            </a:r>
          </a:p>
          <a:p>
            <a:r>
              <a:rPr lang="fr-FR" sz="2000" b="1" dirty="0"/>
              <a:t>(objectif 9)</a:t>
            </a:r>
          </a:p>
          <a:p>
            <a:r>
              <a:rPr lang="fr-FR" dirty="0"/>
              <a:t>arrêter la progression du mitage, aménager les franges urbaines.</a:t>
            </a:r>
          </a:p>
        </p:txBody>
      </p:sp>
      <p:sp>
        <p:nvSpPr>
          <p:cNvPr id="8" name="Rechteck 7">
            <a:extLst>
              <a:ext uri="{FF2B5EF4-FFF2-40B4-BE49-F238E27FC236}">
                <a16:creationId xmlns:a16="http://schemas.microsoft.com/office/drawing/2014/main" id="{5FE6A5F0-7B2C-4E8F-B5A5-C32E6E1857B9}"/>
              </a:ext>
            </a:extLst>
          </p:cNvPr>
          <p:cNvSpPr/>
          <p:nvPr/>
        </p:nvSpPr>
        <p:spPr>
          <a:xfrm>
            <a:off x="6070813" y="3892657"/>
            <a:ext cx="3059832" cy="1538883"/>
          </a:xfrm>
          <a:prstGeom prst="rect">
            <a:avLst/>
          </a:prstGeom>
          <a:solidFill>
            <a:schemeClr val="bg1">
              <a:lumMod val="95000"/>
            </a:schemeClr>
          </a:solidFill>
        </p:spPr>
        <p:txBody>
          <a:bodyPr wrap="square">
            <a:spAutoFit/>
          </a:bodyPr>
          <a:lstStyle/>
          <a:p>
            <a:r>
              <a:rPr lang="fr-FR" sz="2000" b="1" dirty="0"/>
              <a:t>Paysages touristiques</a:t>
            </a:r>
          </a:p>
          <a:p>
            <a:r>
              <a:rPr lang="fr-FR" sz="2000" b="1" dirty="0"/>
              <a:t>(objectif 13)</a:t>
            </a:r>
          </a:p>
          <a:p>
            <a:r>
              <a:rPr lang="fr-FR" dirty="0"/>
              <a:t>conserver et valoriser les qualités paysagères, architecturales et culturelles.</a:t>
            </a:r>
          </a:p>
        </p:txBody>
      </p:sp>
      <p:sp>
        <p:nvSpPr>
          <p:cNvPr id="3" name="Fußzeilenplatzhalter 1">
            <a:extLst>
              <a:ext uri="{FF2B5EF4-FFF2-40B4-BE49-F238E27FC236}">
                <a16:creationId xmlns:a16="http://schemas.microsoft.com/office/drawing/2014/main" id="{83D6BDA3-B439-ADEF-C018-E1D2242F8760}"/>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30481977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228142-BAD6-10F6-146A-F5ED5FF997C5}"/>
            </a:ext>
          </a:extLst>
        </p:cNvPr>
        <p:cNvGrpSpPr/>
        <p:nvPr/>
      </p:nvGrpSpPr>
      <p:grpSpPr>
        <a:xfrm>
          <a:off x="0" y="0"/>
          <a:ext cx="0" cy="0"/>
          <a:chOff x="0" y="0"/>
          <a:chExt cx="0" cy="0"/>
        </a:xfrm>
      </p:grpSpPr>
      <p:sp>
        <p:nvSpPr>
          <p:cNvPr id="4" name="Titel 3">
            <a:extLst>
              <a:ext uri="{FF2B5EF4-FFF2-40B4-BE49-F238E27FC236}">
                <a16:creationId xmlns:a16="http://schemas.microsoft.com/office/drawing/2014/main" id="{4A814927-88C6-51F0-BBE4-EB7397644E35}"/>
              </a:ext>
            </a:extLst>
          </p:cNvPr>
          <p:cNvSpPr>
            <a:spLocks noGrp="1"/>
          </p:cNvSpPr>
          <p:nvPr>
            <p:ph type="title"/>
          </p:nvPr>
        </p:nvSpPr>
        <p:spPr/>
        <p:txBody>
          <a:bodyPr>
            <a:normAutofit/>
          </a:bodyPr>
          <a:lstStyle/>
          <a:p>
            <a:r>
              <a:rPr lang="fr-FR" dirty="0"/>
              <a:t>L'agriculture : créatrice du paysage cultivé</a:t>
            </a:r>
          </a:p>
        </p:txBody>
      </p:sp>
      <p:pic>
        <p:nvPicPr>
          <p:cNvPr id="5" name="Grafik 4" descr="Ein Bild, das Text, Gras, Wolke, Himmel enthält.&#10;&#10;KI-generierte Inhalte können fehlerhaft sein.">
            <a:extLst>
              <a:ext uri="{FF2B5EF4-FFF2-40B4-BE49-F238E27FC236}">
                <a16:creationId xmlns:a16="http://schemas.microsoft.com/office/drawing/2014/main" id="{0E006755-A7C5-34D5-94C1-0021CA7D29A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1005986"/>
            <a:ext cx="9144000" cy="5087310"/>
          </a:xfrm>
          <a:prstGeom prst="rect">
            <a:avLst/>
          </a:prstGeom>
        </p:spPr>
      </p:pic>
      <p:sp>
        <p:nvSpPr>
          <p:cNvPr id="3" name="Rechteck 2">
            <a:extLst>
              <a:ext uri="{FF2B5EF4-FFF2-40B4-BE49-F238E27FC236}">
                <a16:creationId xmlns:a16="http://schemas.microsoft.com/office/drawing/2014/main" id="{9DF28086-38B1-4B12-8839-A7197460988A}"/>
              </a:ext>
            </a:extLst>
          </p:cNvPr>
          <p:cNvSpPr/>
          <p:nvPr/>
        </p:nvSpPr>
        <p:spPr>
          <a:xfrm>
            <a:off x="4438787" y="1120185"/>
            <a:ext cx="4572000" cy="2369880"/>
          </a:xfrm>
          <a:prstGeom prst="rect">
            <a:avLst/>
          </a:prstGeom>
          <a:solidFill>
            <a:schemeClr val="bg1">
              <a:lumMod val="95000"/>
            </a:schemeClr>
          </a:solidFill>
        </p:spPr>
        <p:txBody>
          <a:bodyPr>
            <a:spAutoFit/>
          </a:bodyPr>
          <a:lstStyle/>
          <a:p>
            <a:r>
              <a:rPr lang="fr-FR" sz="2200" b="1" dirty="0"/>
              <a:t>Rôle</a:t>
            </a:r>
            <a:r>
              <a:rPr lang="fr-FR" sz="2200" dirty="0"/>
              <a:t> : agriculture multifonctionnelle. Elle allie la production à la préservation des ressources naturelles et à un peuplement décentralisé.</a:t>
            </a:r>
          </a:p>
          <a:p>
            <a:endParaRPr lang="fr-FR" sz="2000" b="1" dirty="0"/>
          </a:p>
          <a:p>
            <a:r>
              <a:rPr lang="fr-FR" sz="2000" b="1" dirty="0"/>
              <a:t>Responsabilité</a:t>
            </a:r>
            <a:r>
              <a:rPr lang="fr-FR" sz="2000" dirty="0"/>
              <a:t> : Office fédéral de l'agriculture (OFAG).</a:t>
            </a:r>
          </a:p>
        </p:txBody>
      </p:sp>
      <p:sp>
        <p:nvSpPr>
          <p:cNvPr id="6" name="Rechteck 5">
            <a:extLst>
              <a:ext uri="{FF2B5EF4-FFF2-40B4-BE49-F238E27FC236}">
                <a16:creationId xmlns:a16="http://schemas.microsoft.com/office/drawing/2014/main" id="{DC9A8381-9C0F-4D3E-8634-DC291348F754}"/>
              </a:ext>
            </a:extLst>
          </p:cNvPr>
          <p:cNvSpPr/>
          <p:nvPr/>
        </p:nvSpPr>
        <p:spPr>
          <a:xfrm>
            <a:off x="4438787" y="3706490"/>
            <a:ext cx="4572000" cy="2308324"/>
          </a:xfrm>
          <a:prstGeom prst="rect">
            <a:avLst/>
          </a:prstGeom>
          <a:solidFill>
            <a:schemeClr val="bg1">
              <a:lumMod val="95000"/>
            </a:schemeClr>
          </a:solidFill>
        </p:spPr>
        <p:txBody>
          <a:bodyPr>
            <a:spAutoFit/>
          </a:bodyPr>
          <a:lstStyle/>
          <a:p>
            <a:pPr marL="285750" indent="-285750">
              <a:buFont typeface="Arial" panose="020B0604020202020204" pitchFamily="34" charset="0"/>
              <a:buChar char="•"/>
            </a:pPr>
            <a:r>
              <a:rPr lang="fr-FR" b="1" dirty="0"/>
              <a:t>Objectif 6.A (caractère régional) </a:t>
            </a:r>
            <a:r>
              <a:rPr lang="fr-FR" dirty="0"/>
              <a:t>: renforcer le caractère unique grâce à une exploitation adaptée au site -&gt; OEA</a:t>
            </a:r>
          </a:p>
          <a:p>
            <a:pPr marL="285750" indent="-285750">
              <a:buFont typeface="Arial" panose="020B0604020202020204" pitchFamily="34" charset="0"/>
              <a:buChar char="•"/>
            </a:pPr>
            <a:r>
              <a:rPr lang="fr-FR" b="1" dirty="0"/>
              <a:t>Objectif 6.B (préserver la qualité) </a:t>
            </a:r>
            <a:r>
              <a:rPr lang="fr-FR" dirty="0"/>
              <a:t>: préserver les éléments structurants et les modes d'exploitation précieux sur le plan écologique.</a:t>
            </a:r>
          </a:p>
          <a:p>
            <a:pPr marL="285750" indent="-285750">
              <a:buFont typeface="Arial" panose="020B0604020202020204" pitchFamily="34" charset="0"/>
              <a:buChar char="•"/>
            </a:pPr>
            <a:endParaRPr lang="fr-FR" dirty="0"/>
          </a:p>
        </p:txBody>
      </p:sp>
      <p:sp>
        <p:nvSpPr>
          <p:cNvPr id="7" name="Fußzeilenplatzhalter 1">
            <a:extLst>
              <a:ext uri="{FF2B5EF4-FFF2-40B4-BE49-F238E27FC236}">
                <a16:creationId xmlns:a16="http://schemas.microsoft.com/office/drawing/2014/main" id="{8A6AF786-6B1E-114F-A376-7AC0450438A3}"/>
              </a:ext>
            </a:extLst>
          </p:cNvPr>
          <p:cNvSpPr>
            <a:spLocks noGrp="1"/>
          </p:cNvSpPr>
          <p:nvPr>
            <p:ph type="ftr" sz="quarter" idx="11"/>
          </p:nvPr>
        </p:nvSpPr>
        <p:spPr>
          <a:xfrm>
            <a:off x="5429250" y="6400800"/>
            <a:ext cx="3086100" cy="360363"/>
          </a:xfrm>
        </p:spPr>
        <p:txBody>
          <a:bodyPr/>
          <a:lstStyle/>
          <a:p>
            <a:r>
              <a:rPr lang="fr-FR" dirty="0"/>
              <a:t>Formation de conseiller-ère en biodiversité</a:t>
            </a:r>
            <a:endParaRPr lang="de-CH" dirty="0"/>
          </a:p>
        </p:txBody>
      </p:sp>
    </p:spTree>
    <p:extLst>
      <p:ext uri="{BB962C8B-B14F-4D97-AF65-F5344CB8AC3E}">
        <p14:creationId xmlns:p14="http://schemas.microsoft.com/office/powerpoint/2010/main" val="874565710"/>
      </p:ext>
    </p:extLst>
  </p:cSld>
  <p:clrMapOvr>
    <a:masterClrMapping/>
  </p:clrMapOvr>
</p:sld>
</file>

<file path=ppt/theme/theme1.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73E8815154C13C42A2B4D3323D70F6C2" ma:contentTypeVersion="13" ma:contentTypeDescription="Ein neues Dokument erstellen." ma:contentTypeScope="" ma:versionID="aaf1e67f7479f0cc95f11dd8d29c9c19">
  <xsd:schema xmlns:xsd="http://www.w3.org/2001/XMLSchema" xmlns:xs="http://www.w3.org/2001/XMLSchema" xmlns:p="http://schemas.microsoft.com/office/2006/metadata/properties" xmlns:ns2="b2d10406-eaae-41c3-88b9-698793e76f51" xmlns:ns3="4813c16e-7537-4e12-aeaa-392e5d7335a1" targetNamespace="http://schemas.microsoft.com/office/2006/metadata/properties" ma:root="true" ma:fieldsID="02c1eb7f02bda30305b8ff50c8fbb17d" ns2:_="" ns3:_="">
    <xsd:import namespace="b2d10406-eaae-41c3-88b9-698793e76f51"/>
    <xsd:import namespace="4813c16e-7537-4e12-aeaa-392e5d7335a1"/>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BillingMetadata"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d10406-eaae-41c3-88b9-698793e76f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1bc49ad8-0d76-4442-b3ec-dfaba3082bc1"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BillingMetadata" ma:index="19" nillable="true" ma:displayName="MediaServiceBillingMetadata" ma:hidden="true" ma:internalName="MediaServiceBillingMetadata" ma:readOnly="true">
      <xsd:simpleType>
        <xsd:restriction base="dms:Note"/>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4813c16e-7537-4e12-aeaa-392e5d7335a1"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0e58f48-bdd5-45ad-aecc-91b85314a1e7}" ma:internalName="TaxCatchAll" ma:showField="CatchAllData" ma:web="4813c16e-7537-4e12-aeaa-392e5d7335a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2d10406-eaae-41c3-88b9-698793e76f51">
      <Terms xmlns="http://schemas.microsoft.com/office/infopath/2007/PartnerControls"/>
    </lcf76f155ced4ddcb4097134ff3c332f>
    <TaxCatchAll xmlns="4813c16e-7537-4e12-aeaa-392e5d7335a1"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EF994F9-0B01-484C-B8BD-6E33E54ED91D}"/>
</file>

<file path=customXml/itemProps2.xml><?xml version="1.0" encoding="utf-8"?>
<ds:datastoreItem xmlns:ds="http://schemas.openxmlformats.org/officeDocument/2006/customXml" ds:itemID="{3B1F0389-DCC4-4552-AF62-62FC06389D97}">
  <ds:schemaRefs>
    <ds:schemaRef ds:uri="http://schemas.microsoft.com/office/2006/documentManagement/types"/>
    <ds:schemaRef ds:uri="http://purl.org/dc/dcmitype/"/>
    <ds:schemaRef ds:uri="http://schemas.openxmlformats.org/package/2006/metadata/core-properties"/>
    <ds:schemaRef ds:uri="http://schemas.microsoft.com/office/infopath/2007/PartnerControls"/>
    <ds:schemaRef ds:uri="http://schemas.microsoft.com/office/2006/metadata/properties"/>
    <ds:schemaRef ds:uri="926ccd4c-651f-4ccc-af87-3950eef9fdad"/>
    <ds:schemaRef ds:uri="dd18740c-b141-4d05-9751-e9f3dcf7e76f"/>
    <ds:schemaRef ds:uri="http://www.w3.org/XML/1998/namespace"/>
    <ds:schemaRef ds:uri="http://schemas.microsoft.com/sharepoint/v3"/>
    <ds:schemaRef ds:uri="http://purl.org/dc/terms/"/>
    <ds:schemaRef ds:uri="http://purl.org/dc/elements/1.1/"/>
    <ds:schemaRef ds:uri="6198184d-d2c8-499d-9d12-552a8ace3336"/>
    <ds:schemaRef ds:uri="931b810c-e1bd-460f-9377-b918a6c9e4ac"/>
  </ds:schemaRefs>
</ds:datastoreItem>
</file>

<file path=customXml/itemProps3.xml><?xml version="1.0" encoding="utf-8"?>
<ds:datastoreItem xmlns:ds="http://schemas.openxmlformats.org/officeDocument/2006/customXml" ds:itemID="{C05CF6B6-F600-4DF9-A534-F9E4E16E99A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1895</Words>
  <Application>Microsoft Office PowerPoint</Application>
  <PresentationFormat>Bildschirmpräsentation (4:3)</PresentationFormat>
  <Paragraphs>177</Paragraphs>
  <Slides>17</Slides>
  <Notes>0</Notes>
  <HiddenSlides>0</HiddenSlides>
  <MMClips>0</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17</vt:i4>
      </vt:variant>
    </vt:vector>
  </HeadingPairs>
  <TitlesOfParts>
    <vt:vector size="20" baseType="lpstr">
      <vt:lpstr>Arial</vt:lpstr>
      <vt:lpstr>Calibri</vt:lpstr>
      <vt:lpstr>Benutzerdefiniertes Design</vt:lpstr>
      <vt:lpstr>Paysage et agriculture :  objectifs politiques</vt:lpstr>
      <vt:lpstr>Résumé : Le paysage est un patrimoine mondial et une mission nationale</vt:lpstr>
      <vt:lpstr>Les cinq piliers de la politique internationale en matière de paysage</vt:lpstr>
      <vt:lpstr>Changement de paradigme : le paysage est partout  La Convention européenne du paysage (CEP) définit la notion moderne de paysage.</vt:lpstr>
      <vt:lpstr>Le paysage comme espace de vie et protecteur du climat</vt:lpstr>
      <vt:lpstr>La réponse suisse : La Conception Paysage Suisse (CPS)</vt:lpstr>
      <vt:lpstr>Les 14 objectifs de qualité pour les paysages suisses</vt:lpstr>
      <vt:lpstr>Objectifs différenciés pour différents espaces</vt:lpstr>
      <vt:lpstr>L'agriculture : créatrice du paysage cultivé</vt:lpstr>
      <vt:lpstr>Objectifs quantifiables : Surfaces écologiques de grande valeur (objectif 6.C)</vt:lpstr>
      <vt:lpstr>Mise en réseau et concepts globaux</vt:lpstr>
      <vt:lpstr>Construire dans le paysage : bâtiments et sol</vt:lpstr>
      <vt:lpstr>Eau et sol : La base de la production</vt:lpstr>
      <vt:lpstr>Résumé : une approche intégrée</vt:lpstr>
      <vt:lpstr>Paysage et agriculture : objectifs politiques</vt:lpstr>
      <vt:lpstr>Paysage et agriculture : objectifs politiques</vt:lpstr>
      <vt:lpstr>Mentions légales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Weidmann Gilles</dc:creator>
  <cp:keywords>, docId:D4C612CBF99F86717245077E7B67EDE3</cp:keywords>
  <cp:lastModifiedBy>Zurbrügg Corinne</cp:lastModifiedBy>
  <cp:revision>440</cp:revision>
  <cp:lastPrinted>2018-11-05T09:27:14Z</cp:lastPrinted>
  <dcterms:created xsi:type="dcterms:W3CDTF">2017-09-25T14:16:51Z</dcterms:created>
  <dcterms:modified xsi:type="dcterms:W3CDTF">2026-06-01T10:04:36Z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0x01010073E8815154C13C42A2B4D3323D70F6C2</vt:lpwstr>
  </property>
  <property fmtid="{D5CDD505-2E9C-101B-9397-08002B2CF9AE}" pid="3" name="MediaServiceImageTags">
    <vt:lpwstr/>
  </property>
</Properties>
</file>