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2" r:id="rId4"/>
  </p:sldMasterIdLst>
  <p:notesMasterIdLst>
    <p:notesMasterId r:id="rId111"/>
  </p:notesMasterIdLst>
  <p:handoutMasterIdLst>
    <p:handoutMasterId r:id="rId112"/>
  </p:handoutMasterIdLst>
  <p:sldIdLst>
    <p:sldId id="256" r:id="rId5"/>
    <p:sldId id="646" r:id="rId6"/>
    <p:sldId id="648" r:id="rId7"/>
    <p:sldId id="935" r:id="rId8"/>
    <p:sldId id="936" r:id="rId9"/>
    <p:sldId id="647" r:id="rId10"/>
    <p:sldId id="649" r:id="rId11"/>
    <p:sldId id="749" r:id="rId12"/>
    <p:sldId id="571" r:id="rId13"/>
    <p:sldId id="651" r:id="rId14"/>
    <p:sldId id="796" r:id="rId15"/>
    <p:sldId id="455" r:id="rId16"/>
    <p:sldId id="572" r:id="rId17"/>
    <p:sldId id="573" r:id="rId18"/>
    <p:sldId id="653" r:id="rId19"/>
    <p:sldId id="654" r:id="rId20"/>
    <p:sldId id="655" r:id="rId21"/>
    <p:sldId id="742" r:id="rId22"/>
    <p:sldId id="657" r:id="rId23"/>
    <p:sldId id="750" r:id="rId24"/>
    <p:sldId id="659" r:id="rId25"/>
    <p:sldId id="660" r:id="rId26"/>
    <p:sldId id="661" r:id="rId27"/>
    <p:sldId id="662" r:id="rId28"/>
    <p:sldId id="751" r:id="rId29"/>
    <p:sldId id="664" r:id="rId30"/>
    <p:sldId id="665" r:id="rId31"/>
    <p:sldId id="666" r:id="rId32"/>
    <p:sldId id="667" r:id="rId33"/>
    <p:sldId id="668" r:id="rId34"/>
    <p:sldId id="669" r:id="rId35"/>
    <p:sldId id="670" r:id="rId36"/>
    <p:sldId id="752" r:id="rId37"/>
    <p:sldId id="674" r:id="rId38"/>
    <p:sldId id="675" r:id="rId39"/>
    <p:sldId id="753" r:id="rId40"/>
    <p:sldId id="677" r:id="rId41"/>
    <p:sldId id="678" r:id="rId42"/>
    <p:sldId id="679" r:id="rId43"/>
    <p:sldId id="937" r:id="rId44"/>
    <p:sldId id="938" r:id="rId45"/>
    <p:sldId id="686" r:id="rId46"/>
    <p:sldId id="754" r:id="rId47"/>
    <p:sldId id="756" r:id="rId48"/>
    <p:sldId id="757" r:id="rId49"/>
    <p:sldId id="758" r:id="rId50"/>
    <p:sldId id="784" r:id="rId51"/>
    <p:sldId id="785" r:id="rId52"/>
    <p:sldId id="786" r:id="rId53"/>
    <p:sldId id="787" r:id="rId54"/>
    <p:sldId id="789" r:id="rId55"/>
    <p:sldId id="788" r:id="rId56"/>
    <p:sldId id="765" r:id="rId57"/>
    <p:sldId id="768" r:id="rId58"/>
    <p:sldId id="769" r:id="rId59"/>
    <p:sldId id="790" r:id="rId60"/>
    <p:sldId id="771" r:id="rId61"/>
    <p:sldId id="774" r:id="rId62"/>
    <p:sldId id="773" r:id="rId63"/>
    <p:sldId id="775" r:id="rId64"/>
    <p:sldId id="776" r:id="rId65"/>
    <p:sldId id="777" r:id="rId66"/>
    <p:sldId id="778" r:id="rId67"/>
    <p:sldId id="701" r:id="rId68"/>
    <p:sldId id="702" r:id="rId69"/>
    <p:sldId id="703" r:id="rId70"/>
    <p:sldId id="704" r:id="rId71"/>
    <p:sldId id="705" r:id="rId72"/>
    <p:sldId id="706" r:id="rId73"/>
    <p:sldId id="707" r:id="rId74"/>
    <p:sldId id="708" r:id="rId75"/>
    <p:sldId id="799" r:id="rId76"/>
    <p:sldId id="800" r:id="rId77"/>
    <p:sldId id="711" r:id="rId78"/>
    <p:sldId id="712" r:id="rId79"/>
    <p:sldId id="713" r:id="rId80"/>
    <p:sldId id="714" r:id="rId81"/>
    <p:sldId id="715" r:id="rId82"/>
    <p:sldId id="716" r:id="rId83"/>
    <p:sldId id="717" r:id="rId84"/>
    <p:sldId id="718" r:id="rId85"/>
    <p:sldId id="719" r:id="rId86"/>
    <p:sldId id="720" r:id="rId87"/>
    <p:sldId id="721" r:id="rId88"/>
    <p:sldId id="934" r:id="rId89"/>
    <p:sldId id="723" r:id="rId90"/>
    <p:sldId id="724" r:id="rId91"/>
    <p:sldId id="725" r:id="rId92"/>
    <p:sldId id="726" r:id="rId93"/>
    <p:sldId id="802" r:id="rId94"/>
    <p:sldId id="728" r:id="rId95"/>
    <p:sldId id="729" r:id="rId96"/>
    <p:sldId id="730" r:id="rId97"/>
    <p:sldId id="731" r:id="rId98"/>
    <p:sldId id="732" r:id="rId99"/>
    <p:sldId id="733" r:id="rId100"/>
    <p:sldId id="734" r:id="rId101"/>
    <p:sldId id="803" r:id="rId102"/>
    <p:sldId id="939" r:id="rId103"/>
    <p:sldId id="747" r:id="rId104"/>
    <p:sldId id="738" r:id="rId105"/>
    <p:sldId id="748" r:id="rId106"/>
    <p:sldId id="794" r:id="rId107"/>
    <p:sldId id="555" r:id="rId108"/>
    <p:sldId id="795" r:id="rId109"/>
    <p:sldId id="339" r:id="rId110"/>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B050"/>
    <a:srgbClr val="000000"/>
    <a:srgbClr val="F4B183"/>
    <a:srgbClr val="CCFFFF"/>
    <a:srgbClr val="FFD966"/>
    <a:srgbClr val="FFCCCC"/>
    <a:srgbClr val="FBE5D6"/>
    <a:srgbClr val="4472C4"/>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5F6E91-E0D0-4D94-B724-7C7F3FB2026A}" v="113" dt="2026-06-01T11:49:30.942"/>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449" autoAdjust="0"/>
    <p:restoredTop sz="84096" autoAdjust="0"/>
  </p:normalViewPr>
  <p:slideViewPr>
    <p:cSldViewPr>
      <p:cViewPr varScale="1">
        <p:scale>
          <a:sx n="106" d="100"/>
          <a:sy n="106" d="100"/>
        </p:scale>
        <p:origin x="2064"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tableStyles" Target="tableStyles.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handoutMaster" Target="handoutMasters/handoutMaster1.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commentAuthors" Target="commentAuthors.xml"/><Relationship Id="rId118" Type="http://schemas.microsoft.com/office/2016/11/relationships/changesInfo" Target="changesInfos/changesInfo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presProps" Target="presProps.xml"/><Relationship Id="rId119"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viewProps" Target="viewProp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custSel addSld delSld modSld modMainMaster">
      <pc:chgData name="Zurbrügg Corinne" userId="9bf00a35-daaf-4b5d-a00c-eae22b493c7e" providerId="ADAL" clId="{F896CB6E-1FF8-4F8E-BB38-22186265DB2A}" dt="2026-06-01T11:49:19.915" v="372"/>
      <pc:docMkLst>
        <pc:docMk/>
      </pc:docMkLst>
      <pc:sldChg chg="addSp delSp modSp add mod">
        <pc:chgData name="Zurbrügg Corinne" userId="9bf00a35-daaf-4b5d-a00c-eae22b493c7e" providerId="ADAL" clId="{F896CB6E-1FF8-4F8E-BB38-22186265DB2A}" dt="2026-06-01T11:49:19.915" v="372"/>
        <pc:sldMkLst>
          <pc:docMk/>
          <pc:sldMk cId="266204402" sldId="339"/>
        </pc:sldMkLst>
        <pc:spChg chg="del">
          <ac:chgData name="Zurbrügg Corinne" userId="9bf00a35-daaf-4b5d-a00c-eae22b493c7e" providerId="ADAL" clId="{F896CB6E-1FF8-4F8E-BB38-22186265DB2A}" dt="2026-06-01T11:41:31.197" v="254" actId="478"/>
          <ac:spMkLst>
            <pc:docMk/>
            <pc:sldMk cId="266204402" sldId="339"/>
            <ac:spMk id="2" creationId="{00000000-0000-0000-0000-000000000000}"/>
          </ac:spMkLst>
        </pc:spChg>
        <pc:spChg chg="add mod">
          <ac:chgData name="Zurbrügg Corinne" userId="9bf00a35-daaf-4b5d-a00c-eae22b493c7e" providerId="ADAL" clId="{F896CB6E-1FF8-4F8E-BB38-22186265DB2A}" dt="2026-06-01T11:49:19.915" v="372"/>
          <ac:spMkLst>
            <pc:docMk/>
            <pc:sldMk cId="266204402" sldId="339"/>
            <ac:spMk id="5" creationId="{B4C23FDA-0526-2C6D-1108-3B6DBF2CD750}"/>
          </ac:spMkLst>
        </pc:spChg>
      </pc:sldChg>
      <pc:sldChg chg="addSp delSp modSp mod">
        <pc:chgData name="Zurbrügg Corinne" userId="9bf00a35-daaf-4b5d-a00c-eae22b493c7e" providerId="ADAL" clId="{F896CB6E-1FF8-4F8E-BB38-22186265DB2A}" dt="2026-06-01T11:42:28.763" v="265"/>
        <pc:sldMkLst>
          <pc:docMk/>
          <pc:sldMk cId="3976382889" sldId="455"/>
        </pc:sldMkLst>
        <pc:spChg chg="del">
          <ac:chgData name="Zurbrügg Corinne" userId="9bf00a35-daaf-4b5d-a00c-eae22b493c7e" providerId="ADAL" clId="{F896CB6E-1FF8-4F8E-BB38-22186265DB2A}" dt="2026-06-01T11:29:44.343" v="65" actId="478"/>
          <ac:spMkLst>
            <pc:docMk/>
            <pc:sldMk cId="3976382889" sldId="455"/>
            <ac:spMk id="2" creationId="{2CAB2CC6-6221-ADB9-DFB9-BD09E0284A10}"/>
          </ac:spMkLst>
        </pc:spChg>
        <pc:spChg chg="add mod">
          <ac:chgData name="Zurbrügg Corinne" userId="9bf00a35-daaf-4b5d-a00c-eae22b493c7e" providerId="ADAL" clId="{F896CB6E-1FF8-4F8E-BB38-22186265DB2A}" dt="2026-06-01T11:42:28.763" v="265"/>
          <ac:spMkLst>
            <pc:docMk/>
            <pc:sldMk cId="3976382889" sldId="455"/>
            <ac:spMk id="6" creationId="{E03FBE7D-1A8B-CC51-4DB0-4FEAEFC04D25}"/>
          </ac:spMkLst>
        </pc:spChg>
        <pc:spChg chg="del">
          <ac:chgData name="Zurbrügg Corinne" userId="9bf00a35-daaf-4b5d-a00c-eae22b493c7e" providerId="ADAL" clId="{F896CB6E-1FF8-4F8E-BB38-22186265DB2A}" dt="2026-06-01T11:29:46.002" v="66" actId="478"/>
          <ac:spMkLst>
            <pc:docMk/>
            <pc:sldMk cId="3976382889" sldId="455"/>
            <ac:spMk id="8" creationId="{5D7C421A-8DF6-B44A-BAF0-78905CB72E76}"/>
          </ac:spMkLst>
        </pc:spChg>
      </pc:sldChg>
      <pc:sldChg chg="addSp delSp modSp mod">
        <pc:chgData name="Zurbrügg Corinne" userId="9bf00a35-daaf-4b5d-a00c-eae22b493c7e" providerId="ADAL" clId="{F896CB6E-1FF8-4F8E-BB38-22186265DB2A}" dt="2026-06-01T11:49:12.931" v="370"/>
        <pc:sldMkLst>
          <pc:docMk/>
          <pc:sldMk cId="1427841789" sldId="555"/>
        </pc:sldMkLst>
        <pc:spChg chg="add mod">
          <ac:chgData name="Zurbrügg Corinne" userId="9bf00a35-daaf-4b5d-a00c-eae22b493c7e" providerId="ADAL" clId="{F896CB6E-1FF8-4F8E-BB38-22186265DB2A}" dt="2026-06-01T11:49:12.931" v="370"/>
          <ac:spMkLst>
            <pc:docMk/>
            <pc:sldMk cId="1427841789" sldId="555"/>
            <ac:spMk id="2" creationId="{95E64910-9133-1C93-BE03-E53C00D61DA0}"/>
          </ac:spMkLst>
        </pc:spChg>
        <pc:spChg chg="del">
          <ac:chgData name="Zurbrügg Corinne" userId="9bf00a35-daaf-4b5d-a00c-eae22b493c7e" providerId="ADAL" clId="{F896CB6E-1FF8-4F8E-BB38-22186265DB2A}" dt="2026-06-01T11:41:18.739" v="250" actId="478"/>
          <ac:spMkLst>
            <pc:docMk/>
            <pc:sldMk cId="1427841789" sldId="555"/>
            <ac:spMk id="4" creationId="{7E2D0052-21CE-6726-4805-BE59CFCA0673}"/>
          </ac:spMkLst>
        </pc:spChg>
        <pc:spChg chg="del">
          <ac:chgData name="Zurbrügg Corinne" userId="9bf00a35-daaf-4b5d-a00c-eae22b493c7e" providerId="ADAL" clId="{F896CB6E-1FF8-4F8E-BB38-22186265DB2A}" dt="2026-06-01T11:41:20.643" v="251" actId="478"/>
          <ac:spMkLst>
            <pc:docMk/>
            <pc:sldMk cId="1427841789" sldId="555"/>
            <ac:spMk id="6" creationId="{56B51685-EA58-D161-F26B-E26C893DB533}"/>
          </ac:spMkLst>
        </pc:spChg>
      </pc:sldChg>
      <pc:sldChg chg="addSp delSp modSp mod modNotesTx">
        <pc:chgData name="Zurbrügg Corinne" userId="9bf00a35-daaf-4b5d-a00c-eae22b493c7e" providerId="ADAL" clId="{F896CB6E-1FF8-4F8E-BB38-22186265DB2A}" dt="2026-06-01T11:42:22.695" v="262"/>
        <pc:sldMkLst>
          <pc:docMk/>
          <pc:sldMk cId="359485894" sldId="571"/>
        </pc:sldMkLst>
        <pc:spChg chg="del">
          <ac:chgData name="Zurbrügg Corinne" userId="9bf00a35-daaf-4b5d-a00c-eae22b493c7e" providerId="ADAL" clId="{F896CB6E-1FF8-4F8E-BB38-22186265DB2A}" dt="2026-06-01T11:29:28.401" v="59" actId="478"/>
          <ac:spMkLst>
            <pc:docMk/>
            <pc:sldMk cId="359485894" sldId="571"/>
            <ac:spMk id="3" creationId="{632049CB-BF02-4EE7-3514-83CB4E5E9443}"/>
          </ac:spMkLst>
        </pc:spChg>
        <pc:spChg chg="add mod">
          <ac:chgData name="Zurbrügg Corinne" userId="9bf00a35-daaf-4b5d-a00c-eae22b493c7e" providerId="ADAL" clId="{F896CB6E-1FF8-4F8E-BB38-22186265DB2A}" dt="2026-06-01T11:42:22.695" v="262"/>
          <ac:spMkLst>
            <pc:docMk/>
            <pc:sldMk cId="359485894" sldId="571"/>
            <ac:spMk id="4" creationId="{C52C69D6-0EFF-02DF-8F06-9850203EF8C8}"/>
          </ac:spMkLst>
        </pc:spChg>
        <pc:spChg chg="del">
          <ac:chgData name="Zurbrügg Corinne" userId="9bf00a35-daaf-4b5d-a00c-eae22b493c7e" providerId="ADAL" clId="{F896CB6E-1FF8-4F8E-BB38-22186265DB2A}" dt="2026-06-01T11:29:30.874" v="60" actId="478"/>
          <ac:spMkLst>
            <pc:docMk/>
            <pc:sldMk cId="359485894" sldId="571"/>
            <ac:spMk id="9" creationId="{AF4697F7-C597-5C3E-CA05-FA6AE83E8921}"/>
          </ac:spMkLst>
        </pc:spChg>
      </pc:sldChg>
      <pc:sldChg chg="addSp delSp modSp mod">
        <pc:chgData name="Zurbrügg Corinne" userId="9bf00a35-daaf-4b5d-a00c-eae22b493c7e" providerId="ADAL" clId="{F896CB6E-1FF8-4F8E-BB38-22186265DB2A}" dt="2026-06-01T11:42:30.894" v="266"/>
        <pc:sldMkLst>
          <pc:docMk/>
          <pc:sldMk cId="1704025210" sldId="572"/>
        </pc:sldMkLst>
        <pc:spChg chg="add mod">
          <ac:chgData name="Zurbrügg Corinne" userId="9bf00a35-daaf-4b5d-a00c-eae22b493c7e" providerId="ADAL" clId="{F896CB6E-1FF8-4F8E-BB38-22186265DB2A}" dt="2026-06-01T11:42:30.894" v="266"/>
          <ac:spMkLst>
            <pc:docMk/>
            <pc:sldMk cId="1704025210" sldId="572"/>
            <ac:spMk id="3" creationId="{C414FB62-0B3B-6004-3B88-0FB5BBDF1E6E}"/>
          </ac:spMkLst>
        </pc:spChg>
        <pc:spChg chg="del">
          <ac:chgData name="Zurbrügg Corinne" userId="9bf00a35-daaf-4b5d-a00c-eae22b493c7e" providerId="ADAL" clId="{F896CB6E-1FF8-4F8E-BB38-22186265DB2A}" dt="2026-06-01T11:29:49.265" v="67" actId="478"/>
          <ac:spMkLst>
            <pc:docMk/>
            <pc:sldMk cId="1704025210" sldId="572"/>
            <ac:spMk id="7" creationId="{2DBF0F01-A2FA-AF7E-A1DD-A74BF23E2FC7}"/>
          </ac:spMkLst>
        </pc:spChg>
        <pc:spChg chg="del">
          <ac:chgData name="Zurbrügg Corinne" userId="9bf00a35-daaf-4b5d-a00c-eae22b493c7e" providerId="ADAL" clId="{F896CB6E-1FF8-4F8E-BB38-22186265DB2A}" dt="2026-06-01T11:29:51.638" v="68" actId="478"/>
          <ac:spMkLst>
            <pc:docMk/>
            <pc:sldMk cId="1704025210" sldId="572"/>
            <ac:spMk id="8" creationId="{514345C8-41E7-9C14-9133-E33FB6166C1E}"/>
          </ac:spMkLst>
        </pc:spChg>
      </pc:sldChg>
      <pc:sldChg chg="addSp delSp modSp mod">
        <pc:chgData name="Zurbrügg Corinne" userId="9bf00a35-daaf-4b5d-a00c-eae22b493c7e" providerId="ADAL" clId="{F896CB6E-1FF8-4F8E-BB38-22186265DB2A}" dt="2026-06-01T11:42:32.858" v="267"/>
        <pc:sldMkLst>
          <pc:docMk/>
          <pc:sldMk cId="3406928595" sldId="573"/>
        </pc:sldMkLst>
        <pc:spChg chg="add mod">
          <ac:chgData name="Zurbrügg Corinne" userId="9bf00a35-daaf-4b5d-a00c-eae22b493c7e" providerId="ADAL" clId="{F896CB6E-1FF8-4F8E-BB38-22186265DB2A}" dt="2026-06-01T11:42:32.858" v="267"/>
          <ac:spMkLst>
            <pc:docMk/>
            <pc:sldMk cId="3406928595" sldId="573"/>
            <ac:spMk id="4" creationId="{7E4B533A-2CC0-DF65-4E64-8A9C6E06271A}"/>
          </ac:spMkLst>
        </pc:spChg>
        <pc:spChg chg="del">
          <ac:chgData name="Zurbrügg Corinne" userId="9bf00a35-daaf-4b5d-a00c-eae22b493c7e" providerId="ADAL" clId="{F896CB6E-1FF8-4F8E-BB38-22186265DB2A}" dt="2026-06-01T11:29:59.757" v="69" actId="478"/>
          <ac:spMkLst>
            <pc:docMk/>
            <pc:sldMk cId="3406928595" sldId="573"/>
            <ac:spMk id="7" creationId="{C23EE8C1-C0C5-DB4F-8589-9E0548A23A53}"/>
          </ac:spMkLst>
        </pc:spChg>
        <pc:picChg chg="del">
          <ac:chgData name="Zurbrügg Corinne" userId="9bf00a35-daaf-4b5d-a00c-eae22b493c7e" providerId="ADAL" clId="{F896CB6E-1FF8-4F8E-BB38-22186265DB2A}" dt="2026-06-01T11:30:02.031" v="70" actId="478"/>
          <ac:picMkLst>
            <pc:docMk/>
            <pc:sldMk cId="3406928595" sldId="573"/>
            <ac:picMk id="13" creationId="{00000000-0000-0000-0000-000000000000}"/>
          </ac:picMkLst>
        </pc:picChg>
      </pc:sldChg>
      <pc:sldChg chg="addSp delSp modSp mod">
        <pc:chgData name="Zurbrügg Corinne" userId="9bf00a35-daaf-4b5d-a00c-eae22b493c7e" providerId="ADAL" clId="{F896CB6E-1FF8-4F8E-BB38-22186265DB2A}" dt="2026-06-01T11:28:44.497" v="46" actId="478"/>
        <pc:sldMkLst>
          <pc:docMk/>
          <pc:sldMk cId="2334160438" sldId="646"/>
        </pc:sldMkLst>
        <pc:spChg chg="del">
          <ac:chgData name="Zurbrügg Corinne" userId="9bf00a35-daaf-4b5d-a00c-eae22b493c7e" providerId="ADAL" clId="{F896CB6E-1FF8-4F8E-BB38-22186265DB2A}" dt="2026-06-01T11:27:43.724" v="44" actId="478"/>
          <ac:spMkLst>
            <pc:docMk/>
            <pc:sldMk cId="2334160438" sldId="646"/>
            <ac:spMk id="3" creationId="{5B6FE4FB-566E-260D-81FE-F7409FE31465}"/>
          </ac:spMkLst>
        </pc:spChg>
        <pc:spChg chg="del">
          <ac:chgData name="Zurbrügg Corinne" userId="9bf00a35-daaf-4b5d-a00c-eae22b493c7e" providerId="ADAL" clId="{F896CB6E-1FF8-4F8E-BB38-22186265DB2A}" dt="2026-06-01T11:28:44.497" v="46" actId="478"/>
          <ac:spMkLst>
            <pc:docMk/>
            <pc:sldMk cId="2334160438" sldId="646"/>
            <ac:spMk id="4" creationId="{0EF7FC10-5E2D-932C-4226-2D646FBD3222}"/>
          </ac:spMkLst>
        </pc:spChg>
        <pc:spChg chg="add mod">
          <ac:chgData name="Zurbrügg Corinne" userId="9bf00a35-daaf-4b5d-a00c-eae22b493c7e" providerId="ADAL" clId="{F896CB6E-1FF8-4F8E-BB38-22186265DB2A}" dt="2026-06-01T11:28:31.773" v="45"/>
          <ac:spMkLst>
            <pc:docMk/>
            <pc:sldMk cId="2334160438" sldId="646"/>
            <ac:spMk id="6" creationId="{EFAE039B-62EF-F25F-D498-2E9A8C3A3D1A}"/>
          </ac:spMkLst>
        </pc:spChg>
      </pc:sldChg>
      <pc:sldChg chg="addSp delSp modSp mod">
        <pc:chgData name="Zurbrügg Corinne" userId="9bf00a35-daaf-4b5d-a00c-eae22b493c7e" providerId="ADAL" clId="{F896CB6E-1FF8-4F8E-BB38-22186265DB2A}" dt="2026-06-01T11:42:08.792" v="259"/>
        <pc:sldMkLst>
          <pc:docMk/>
          <pc:sldMk cId="3331576496" sldId="647"/>
        </pc:sldMkLst>
        <pc:spChg chg="add mod">
          <ac:chgData name="Zurbrügg Corinne" userId="9bf00a35-daaf-4b5d-a00c-eae22b493c7e" providerId="ADAL" clId="{F896CB6E-1FF8-4F8E-BB38-22186265DB2A}" dt="2026-06-01T11:42:08.792" v="259"/>
          <ac:spMkLst>
            <pc:docMk/>
            <pc:sldMk cId="3331576496" sldId="647"/>
            <ac:spMk id="6" creationId="{F9E29AD0-BE37-7BF8-40B4-E2C7BE36DD4D}"/>
          </ac:spMkLst>
        </pc:spChg>
        <pc:spChg chg="del">
          <ac:chgData name="Zurbrügg Corinne" userId="9bf00a35-daaf-4b5d-a00c-eae22b493c7e" providerId="ADAL" clId="{F896CB6E-1FF8-4F8E-BB38-22186265DB2A}" dt="2026-06-01T11:29:07.506" v="53" actId="478"/>
          <ac:spMkLst>
            <pc:docMk/>
            <pc:sldMk cId="3331576496" sldId="647"/>
            <ac:spMk id="7" creationId="{32431FDD-3063-5A8E-4262-7CF5A8A04E8D}"/>
          </ac:spMkLst>
        </pc:spChg>
        <pc:spChg chg="del">
          <ac:chgData name="Zurbrügg Corinne" userId="9bf00a35-daaf-4b5d-a00c-eae22b493c7e" providerId="ADAL" clId="{F896CB6E-1FF8-4F8E-BB38-22186265DB2A}" dt="2026-06-01T11:29:09.500" v="54" actId="478"/>
          <ac:spMkLst>
            <pc:docMk/>
            <pc:sldMk cId="3331576496" sldId="647"/>
            <ac:spMk id="8" creationId="{00BA39D4-6714-8A08-EF3E-539008BB7FB7}"/>
          </ac:spMkLst>
        </pc:spChg>
      </pc:sldChg>
      <pc:sldChg chg="addSp delSp modSp mod">
        <pc:chgData name="Zurbrügg Corinne" userId="9bf00a35-daaf-4b5d-a00c-eae22b493c7e" providerId="ADAL" clId="{F896CB6E-1FF8-4F8E-BB38-22186265DB2A}" dt="2026-06-01T11:41:46.234" v="255"/>
        <pc:sldMkLst>
          <pc:docMk/>
          <pc:sldMk cId="3584449146" sldId="648"/>
        </pc:sldMkLst>
        <pc:spChg chg="add mod">
          <ac:chgData name="Zurbrügg Corinne" userId="9bf00a35-daaf-4b5d-a00c-eae22b493c7e" providerId="ADAL" clId="{F896CB6E-1FF8-4F8E-BB38-22186265DB2A}" dt="2026-06-01T11:41:46.234" v="255"/>
          <ac:spMkLst>
            <pc:docMk/>
            <pc:sldMk cId="3584449146" sldId="648"/>
            <ac:spMk id="3" creationId="{09DDBA70-FC84-49A1-A473-3F89D54A558C}"/>
          </ac:spMkLst>
        </pc:spChg>
        <pc:spChg chg="del">
          <ac:chgData name="Zurbrügg Corinne" userId="9bf00a35-daaf-4b5d-a00c-eae22b493c7e" providerId="ADAL" clId="{F896CB6E-1FF8-4F8E-BB38-22186265DB2A}" dt="2026-06-01T11:28:50.810" v="48" actId="478"/>
          <ac:spMkLst>
            <pc:docMk/>
            <pc:sldMk cId="3584449146" sldId="648"/>
            <ac:spMk id="6" creationId="{F2B57610-F837-EC9D-BC48-56BED9EF7E22}"/>
          </ac:spMkLst>
        </pc:spChg>
        <pc:spChg chg="del">
          <ac:chgData name="Zurbrügg Corinne" userId="9bf00a35-daaf-4b5d-a00c-eae22b493c7e" providerId="ADAL" clId="{F896CB6E-1FF8-4F8E-BB38-22186265DB2A}" dt="2026-06-01T11:28:49.126" v="47" actId="478"/>
          <ac:spMkLst>
            <pc:docMk/>
            <pc:sldMk cId="3584449146" sldId="648"/>
            <ac:spMk id="8" creationId="{3D503ED9-E726-8F03-FEF9-145E31B3C652}"/>
          </ac:spMkLst>
        </pc:spChg>
      </pc:sldChg>
      <pc:sldChg chg="addSp delSp modSp mod">
        <pc:chgData name="Zurbrügg Corinne" userId="9bf00a35-daaf-4b5d-a00c-eae22b493c7e" providerId="ADAL" clId="{F896CB6E-1FF8-4F8E-BB38-22186265DB2A}" dt="2026-06-01T11:42:11.198" v="260"/>
        <pc:sldMkLst>
          <pc:docMk/>
          <pc:sldMk cId="2979906443" sldId="649"/>
        </pc:sldMkLst>
        <pc:spChg chg="add mod">
          <ac:chgData name="Zurbrügg Corinne" userId="9bf00a35-daaf-4b5d-a00c-eae22b493c7e" providerId="ADAL" clId="{F896CB6E-1FF8-4F8E-BB38-22186265DB2A}" dt="2026-06-01T11:42:11.198" v="260"/>
          <ac:spMkLst>
            <pc:docMk/>
            <pc:sldMk cId="2979906443" sldId="649"/>
            <ac:spMk id="2" creationId="{47CBC3BD-17D0-9256-5A62-B97E60E5718A}"/>
          </ac:spMkLst>
        </pc:spChg>
        <pc:spChg chg="del">
          <ac:chgData name="Zurbrügg Corinne" userId="9bf00a35-daaf-4b5d-a00c-eae22b493c7e" providerId="ADAL" clId="{F896CB6E-1FF8-4F8E-BB38-22186265DB2A}" dt="2026-06-01T11:29:16.471" v="55" actId="478"/>
          <ac:spMkLst>
            <pc:docMk/>
            <pc:sldMk cId="2979906443" sldId="649"/>
            <ac:spMk id="3" creationId="{3D6CBFAB-CF59-CD79-B18F-086192A4B153}"/>
          </ac:spMkLst>
        </pc:spChg>
        <pc:spChg chg="del">
          <ac:chgData name="Zurbrügg Corinne" userId="9bf00a35-daaf-4b5d-a00c-eae22b493c7e" providerId="ADAL" clId="{F896CB6E-1FF8-4F8E-BB38-22186265DB2A}" dt="2026-06-01T11:29:18.784" v="56" actId="478"/>
          <ac:spMkLst>
            <pc:docMk/>
            <pc:sldMk cId="2979906443" sldId="649"/>
            <ac:spMk id="4" creationId="{C70BB188-9822-D0F1-6470-91CB0EF7AAA4}"/>
          </ac:spMkLst>
        </pc:spChg>
      </pc:sldChg>
      <pc:sldChg chg="addSp delSp modSp mod modNotesTx">
        <pc:chgData name="Zurbrügg Corinne" userId="9bf00a35-daaf-4b5d-a00c-eae22b493c7e" providerId="ADAL" clId="{F896CB6E-1FF8-4F8E-BB38-22186265DB2A}" dt="2026-06-01T11:42:24.628" v="263"/>
        <pc:sldMkLst>
          <pc:docMk/>
          <pc:sldMk cId="1354166797" sldId="651"/>
        </pc:sldMkLst>
        <pc:spChg chg="del">
          <ac:chgData name="Zurbrügg Corinne" userId="9bf00a35-daaf-4b5d-a00c-eae22b493c7e" providerId="ADAL" clId="{F896CB6E-1FF8-4F8E-BB38-22186265DB2A}" dt="2026-06-01T11:29:34.217" v="61" actId="478"/>
          <ac:spMkLst>
            <pc:docMk/>
            <pc:sldMk cId="1354166797" sldId="651"/>
            <ac:spMk id="3" creationId="{632049CB-BF02-4EE7-3514-83CB4E5E9443}"/>
          </ac:spMkLst>
        </pc:spChg>
        <pc:spChg chg="add mod">
          <ac:chgData name="Zurbrügg Corinne" userId="9bf00a35-daaf-4b5d-a00c-eae22b493c7e" providerId="ADAL" clId="{F896CB6E-1FF8-4F8E-BB38-22186265DB2A}" dt="2026-06-01T11:42:24.628" v="263"/>
          <ac:spMkLst>
            <pc:docMk/>
            <pc:sldMk cId="1354166797" sldId="651"/>
            <ac:spMk id="5" creationId="{AC9D84A5-1243-2A6F-C08E-D8C7DE96307D}"/>
          </ac:spMkLst>
        </pc:spChg>
        <pc:spChg chg="del">
          <ac:chgData name="Zurbrügg Corinne" userId="9bf00a35-daaf-4b5d-a00c-eae22b493c7e" providerId="ADAL" clId="{F896CB6E-1FF8-4F8E-BB38-22186265DB2A}" dt="2026-06-01T11:29:36.119" v="62" actId="478"/>
          <ac:spMkLst>
            <pc:docMk/>
            <pc:sldMk cId="1354166797" sldId="651"/>
            <ac:spMk id="9" creationId="{AF4697F7-C597-5C3E-CA05-FA6AE83E8921}"/>
          </ac:spMkLst>
        </pc:spChg>
      </pc:sldChg>
      <pc:sldChg chg="addSp delSp modSp mod modNotesTx">
        <pc:chgData name="Zurbrügg Corinne" userId="9bf00a35-daaf-4b5d-a00c-eae22b493c7e" providerId="ADAL" clId="{F896CB6E-1FF8-4F8E-BB38-22186265DB2A}" dt="2026-06-01T11:42:35.018" v="268"/>
        <pc:sldMkLst>
          <pc:docMk/>
          <pc:sldMk cId="603696899" sldId="653"/>
        </pc:sldMkLst>
        <pc:spChg chg="del">
          <ac:chgData name="Zurbrügg Corinne" userId="9bf00a35-daaf-4b5d-a00c-eae22b493c7e" providerId="ADAL" clId="{F896CB6E-1FF8-4F8E-BB38-22186265DB2A}" dt="2026-06-01T11:30:04.892" v="71" actId="478"/>
          <ac:spMkLst>
            <pc:docMk/>
            <pc:sldMk cId="603696899" sldId="653"/>
            <ac:spMk id="3" creationId="{632049CB-BF02-4EE7-3514-83CB4E5E9443}"/>
          </ac:spMkLst>
        </pc:spChg>
        <pc:spChg chg="add mod">
          <ac:chgData name="Zurbrügg Corinne" userId="9bf00a35-daaf-4b5d-a00c-eae22b493c7e" providerId="ADAL" clId="{F896CB6E-1FF8-4F8E-BB38-22186265DB2A}" dt="2026-06-01T11:42:35.018" v="268"/>
          <ac:spMkLst>
            <pc:docMk/>
            <pc:sldMk cId="603696899" sldId="653"/>
            <ac:spMk id="7" creationId="{CE145B29-C544-985B-96AC-6220E6FF443F}"/>
          </ac:spMkLst>
        </pc:spChg>
        <pc:spChg chg="del">
          <ac:chgData name="Zurbrügg Corinne" userId="9bf00a35-daaf-4b5d-a00c-eae22b493c7e" providerId="ADAL" clId="{F896CB6E-1FF8-4F8E-BB38-22186265DB2A}" dt="2026-06-01T11:30:06.538" v="72" actId="478"/>
          <ac:spMkLst>
            <pc:docMk/>
            <pc:sldMk cId="603696899" sldId="653"/>
            <ac:spMk id="9" creationId="{AF4697F7-C597-5C3E-CA05-FA6AE83E8921}"/>
          </ac:spMkLst>
        </pc:spChg>
      </pc:sldChg>
      <pc:sldChg chg="addSp delSp modSp mod">
        <pc:chgData name="Zurbrügg Corinne" userId="9bf00a35-daaf-4b5d-a00c-eae22b493c7e" providerId="ADAL" clId="{F896CB6E-1FF8-4F8E-BB38-22186265DB2A}" dt="2026-06-01T11:42:37.158" v="269"/>
        <pc:sldMkLst>
          <pc:docMk/>
          <pc:sldMk cId="3495787425" sldId="654"/>
        </pc:sldMkLst>
        <pc:spChg chg="add mod">
          <ac:chgData name="Zurbrügg Corinne" userId="9bf00a35-daaf-4b5d-a00c-eae22b493c7e" providerId="ADAL" clId="{F896CB6E-1FF8-4F8E-BB38-22186265DB2A}" dt="2026-06-01T11:42:37.158" v="269"/>
          <ac:spMkLst>
            <pc:docMk/>
            <pc:sldMk cId="3495787425" sldId="654"/>
            <ac:spMk id="3" creationId="{C663E4CE-E79C-4260-9611-D1DB7083A327}"/>
          </ac:spMkLst>
        </pc:spChg>
        <pc:spChg chg="del">
          <ac:chgData name="Zurbrügg Corinne" userId="9bf00a35-daaf-4b5d-a00c-eae22b493c7e" providerId="ADAL" clId="{F896CB6E-1FF8-4F8E-BB38-22186265DB2A}" dt="2026-06-01T11:30:09.405" v="73" actId="478"/>
          <ac:spMkLst>
            <pc:docMk/>
            <pc:sldMk cId="3495787425" sldId="654"/>
            <ac:spMk id="7" creationId="{2DBF0F01-A2FA-AF7E-A1DD-A74BF23E2FC7}"/>
          </ac:spMkLst>
        </pc:spChg>
        <pc:spChg chg="del">
          <ac:chgData name="Zurbrügg Corinne" userId="9bf00a35-daaf-4b5d-a00c-eae22b493c7e" providerId="ADAL" clId="{F896CB6E-1FF8-4F8E-BB38-22186265DB2A}" dt="2026-06-01T11:30:11.499" v="74" actId="478"/>
          <ac:spMkLst>
            <pc:docMk/>
            <pc:sldMk cId="3495787425" sldId="654"/>
            <ac:spMk id="8" creationId="{514345C8-41E7-9C14-9133-E33FB6166C1E}"/>
          </ac:spMkLst>
        </pc:spChg>
      </pc:sldChg>
      <pc:sldChg chg="addSp delSp modSp mod">
        <pc:chgData name="Zurbrügg Corinne" userId="9bf00a35-daaf-4b5d-a00c-eae22b493c7e" providerId="ADAL" clId="{F896CB6E-1FF8-4F8E-BB38-22186265DB2A}" dt="2026-06-01T11:42:46.617" v="270"/>
        <pc:sldMkLst>
          <pc:docMk/>
          <pc:sldMk cId="2886851216" sldId="655"/>
        </pc:sldMkLst>
        <pc:spChg chg="add mod">
          <ac:chgData name="Zurbrügg Corinne" userId="9bf00a35-daaf-4b5d-a00c-eae22b493c7e" providerId="ADAL" clId="{F896CB6E-1FF8-4F8E-BB38-22186265DB2A}" dt="2026-06-01T11:42:46.617" v="270"/>
          <ac:spMkLst>
            <pc:docMk/>
            <pc:sldMk cId="2886851216" sldId="655"/>
            <ac:spMk id="4" creationId="{09D4102E-7C03-ECDD-FD90-FEDC5533F517}"/>
          </ac:spMkLst>
        </pc:spChg>
        <pc:spChg chg="del">
          <ac:chgData name="Zurbrügg Corinne" userId="9bf00a35-daaf-4b5d-a00c-eae22b493c7e" providerId="ADAL" clId="{F896CB6E-1FF8-4F8E-BB38-22186265DB2A}" dt="2026-06-01T11:30:16.829" v="75" actId="478"/>
          <ac:spMkLst>
            <pc:docMk/>
            <pc:sldMk cId="2886851216" sldId="655"/>
            <ac:spMk id="6" creationId="{AEED3DCB-2874-6A47-5093-A47D7C9E287A}"/>
          </ac:spMkLst>
        </pc:spChg>
        <pc:spChg chg="del">
          <ac:chgData name="Zurbrügg Corinne" userId="9bf00a35-daaf-4b5d-a00c-eae22b493c7e" providerId="ADAL" clId="{F896CB6E-1FF8-4F8E-BB38-22186265DB2A}" dt="2026-06-01T11:30:19.405" v="76" actId="478"/>
          <ac:spMkLst>
            <pc:docMk/>
            <pc:sldMk cId="2886851216" sldId="655"/>
            <ac:spMk id="8" creationId="{5DA69143-F9D0-6AAA-50DA-E79DC865D084}"/>
          </ac:spMkLst>
        </pc:spChg>
      </pc:sldChg>
      <pc:sldChg chg="addSp delSp modSp mod">
        <pc:chgData name="Zurbrügg Corinne" userId="9bf00a35-daaf-4b5d-a00c-eae22b493c7e" providerId="ADAL" clId="{F896CB6E-1FF8-4F8E-BB38-22186265DB2A}" dt="2026-06-01T11:42:50.048" v="271"/>
        <pc:sldMkLst>
          <pc:docMk/>
          <pc:sldMk cId="2550334229" sldId="657"/>
        </pc:sldMkLst>
        <pc:spChg chg="add mod">
          <ac:chgData name="Zurbrügg Corinne" userId="9bf00a35-daaf-4b5d-a00c-eae22b493c7e" providerId="ADAL" clId="{F896CB6E-1FF8-4F8E-BB38-22186265DB2A}" dt="2026-06-01T11:42:50.048" v="271"/>
          <ac:spMkLst>
            <pc:docMk/>
            <pc:sldMk cId="2550334229" sldId="657"/>
            <ac:spMk id="2" creationId="{736072F5-1932-9929-3313-128AEB0ACCF1}"/>
          </ac:spMkLst>
        </pc:spChg>
        <pc:spChg chg="del">
          <ac:chgData name="Zurbrügg Corinne" userId="9bf00a35-daaf-4b5d-a00c-eae22b493c7e" providerId="ADAL" clId="{F896CB6E-1FF8-4F8E-BB38-22186265DB2A}" dt="2026-06-01T11:30:34.291" v="79" actId="478"/>
          <ac:spMkLst>
            <pc:docMk/>
            <pc:sldMk cId="2550334229" sldId="657"/>
            <ac:spMk id="8" creationId="{F5F0B4D8-0837-CBC7-3A00-511EEB776E55}"/>
          </ac:spMkLst>
        </pc:spChg>
        <pc:spChg chg="del">
          <ac:chgData name="Zurbrügg Corinne" userId="9bf00a35-daaf-4b5d-a00c-eae22b493c7e" providerId="ADAL" clId="{F896CB6E-1FF8-4F8E-BB38-22186265DB2A}" dt="2026-06-01T11:30:37.388" v="80" actId="478"/>
          <ac:spMkLst>
            <pc:docMk/>
            <pc:sldMk cId="2550334229" sldId="657"/>
            <ac:spMk id="9" creationId="{2C83C398-578B-1BF7-40A1-537E8CD8A607}"/>
          </ac:spMkLst>
        </pc:spChg>
      </pc:sldChg>
      <pc:sldChg chg="addSp delSp modSp mod modNotesTx">
        <pc:chgData name="Zurbrügg Corinne" userId="9bf00a35-daaf-4b5d-a00c-eae22b493c7e" providerId="ADAL" clId="{F896CB6E-1FF8-4F8E-BB38-22186265DB2A}" dt="2026-06-01T11:42:54.461" v="273"/>
        <pc:sldMkLst>
          <pc:docMk/>
          <pc:sldMk cId="3861201984" sldId="659"/>
        </pc:sldMkLst>
        <pc:spChg chg="del">
          <ac:chgData name="Zurbrügg Corinne" userId="9bf00a35-daaf-4b5d-a00c-eae22b493c7e" providerId="ADAL" clId="{F896CB6E-1FF8-4F8E-BB38-22186265DB2A}" dt="2026-06-01T11:30:51.334" v="83" actId="478"/>
          <ac:spMkLst>
            <pc:docMk/>
            <pc:sldMk cId="3861201984" sldId="659"/>
            <ac:spMk id="3" creationId="{632049CB-BF02-4EE7-3514-83CB4E5E9443}"/>
          </ac:spMkLst>
        </pc:spChg>
        <pc:spChg chg="add mod">
          <ac:chgData name="Zurbrügg Corinne" userId="9bf00a35-daaf-4b5d-a00c-eae22b493c7e" providerId="ADAL" clId="{F896CB6E-1FF8-4F8E-BB38-22186265DB2A}" dt="2026-06-01T11:42:54.461" v="273"/>
          <ac:spMkLst>
            <pc:docMk/>
            <pc:sldMk cId="3861201984" sldId="659"/>
            <ac:spMk id="5" creationId="{BA5B8A7E-4D31-9E50-ECD8-0530EF604743}"/>
          </ac:spMkLst>
        </pc:spChg>
        <pc:spChg chg="del">
          <ac:chgData name="Zurbrügg Corinne" userId="9bf00a35-daaf-4b5d-a00c-eae22b493c7e" providerId="ADAL" clId="{F896CB6E-1FF8-4F8E-BB38-22186265DB2A}" dt="2026-06-01T11:30:53.083" v="84" actId="478"/>
          <ac:spMkLst>
            <pc:docMk/>
            <pc:sldMk cId="3861201984" sldId="659"/>
            <ac:spMk id="9" creationId="{AF4697F7-C597-5C3E-CA05-FA6AE83E8921}"/>
          </ac:spMkLst>
        </pc:spChg>
      </pc:sldChg>
      <pc:sldChg chg="addSp delSp modSp mod">
        <pc:chgData name="Zurbrügg Corinne" userId="9bf00a35-daaf-4b5d-a00c-eae22b493c7e" providerId="ADAL" clId="{F896CB6E-1FF8-4F8E-BB38-22186265DB2A}" dt="2026-06-01T11:42:56.257" v="274"/>
        <pc:sldMkLst>
          <pc:docMk/>
          <pc:sldMk cId="1073114372" sldId="660"/>
        </pc:sldMkLst>
        <pc:spChg chg="add mod">
          <ac:chgData name="Zurbrügg Corinne" userId="9bf00a35-daaf-4b5d-a00c-eae22b493c7e" providerId="ADAL" clId="{F896CB6E-1FF8-4F8E-BB38-22186265DB2A}" dt="2026-06-01T11:42:56.257" v="274"/>
          <ac:spMkLst>
            <pc:docMk/>
            <pc:sldMk cId="1073114372" sldId="660"/>
            <ac:spMk id="5" creationId="{15F795F8-AEF8-A840-4091-63E4C2A3ABC2}"/>
          </ac:spMkLst>
        </pc:spChg>
        <pc:spChg chg="del">
          <ac:chgData name="Zurbrügg Corinne" userId="9bf00a35-daaf-4b5d-a00c-eae22b493c7e" providerId="ADAL" clId="{F896CB6E-1FF8-4F8E-BB38-22186265DB2A}" dt="2026-06-01T11:30:56.215" v="85" actId="478"/>
          <ac:spMkLst>
            <pc:docMk/>
            <pc:sldMk cId="1073114372" sldId="660"/>
            <ac:spMk id="7" creationId="{2DBF0F01-A2FA-AF7E-A1DD-A74BF23E2FC7}"/>
          </ac:spMkLst>
        </pc:spChg>
        <pc:spChg chg="del">
          <ac:chgData name="Zurbrügg Corinne" userId="9bf00a35-daaf-4b5d-a00c-eae22b493c7e" providerId="ADAL" clId="{F896CB6E-1FF8-4F8E-BB38-22186265DB2A}" dt="2026-06-01T11:30:57.955" v="86" actId="478"/>
          <ac:spMkLst>
            <pc:docMk/>
            <pc:sldMk cId="1073114372" sldId="660"/>
            <ac:spMk id="8" creationId="{514345C8-41E7-9C14-9133-E33FB6166C1E}"/>
          </ac:spMkLst>
        </pc:spChg>
      </pc:sldChg>
      <pc:sldChg chg="addSp delSp modSp mod">
        <pc:chgData name="Zurbrügg Corinne" userId="9bf00a35-daaf-4b5d-a00c-eae22b493c7e" providerId="ADAL" clId="{F896CB6E-1FF8-4F8E-BB38-22186265DB2A}" dt="2026-06-01T11:42:58.089" v="275"/>
        <pc:sldMkLst>
          <pc:docMk/>
          <pc:sldMk cId="4005467560" sldId="661"/>
        </pc:sldMkLst>
        <pc:spChg chg="add mod">
          <ac:chgData name="Zurbrügg Corinne" userId="9bf00a35-daaf-4b5d-a00c-eae22b493c7e" providerId="ADAL" clId="{F896CB6E-1FF8-4F8E-BB38-22186265DB2A}" dt="2026-06-01T11:42:58.089" v="275"/>
          <ac:spMkLst>
            <pc:docMk/>
            <pc:sldMk cId="4005467560" sldId="661"/>
            <ac:spMk id="5" creationId="{7CE50767-B2CF-487E-9C4D-D3834ED9C9F5}"/>
          </ac:spMkLst>
        </pc:spChg>
        <pc:spChg chg="del">
          <ac:chgData name="Zurbrügg Corinne" userId="9bf00a35-daaf-4b5d-a00c-eae22b493c7e" providerId="ADAL" clId="{F896CB6E-1FF8-4F8E-BB38-22186265DB2A}" dt="2026-06-01T11:31:01.119" v="87" actId="478"/>
          <ac:spMkLst>
            <pc:docMk/>
            <pc:sldMk cId="4005467560" sldId="661"/>
            <ac:spMk id="7" creationId="{2DBF0F01-A2FA-AF7E-A1DD-A74BF23E2FC7}"/>
          </ac:spMkLst>
        </pc:spChg>
        <pc:spChg chg="del">
          <ac:chgData name="Zurbrügg Corinne" userId="9bf00a35-daaf-4b5d-a00c-eae22b493c7e" providerId="ADAL" clId="{F896CB6E-1FF8-4F8E-BB38-22186265DB2A}" dt="2026-06-01T11:31:03.712" v="88" actId="478"/>
          <ac:spMkLst>
            <pc:docMk/>
            <pc:sldMk cId="4005467560" sldId="661"/>
            <ac:spMk id="8" creationId="{514345C8-41E7-9C14-9133-E33FB6166C1E}"/>
          </ac:spMkLst>
        </pc:spChg>
      </pc:sldChg>
      <pc:sldChg chg="addSp delSp modSp mod modNotesTx">
        <pc:chgData name="Zurbrügg Corinne" userId="9bf00a35-daaf-4b5d-a00c-eae22b493c7e" providerId="ADAL" clId="{F896CB6E-1FF8-4F8E-BB38-22186265DB2A}" dt="2026-06-01T11:43:00.209" v="276"/>
        <pc:sldMkLst>
          <pc:docMk/>
          <pc:sldMk cId="1229289150" sldId="662"/>
        </pc:sldMkLst>
        <pc:spChg chg="del">
          <ac:chgData name="Zurbrügg Corinne" userId="9bf00a35-daaf-4b5d-a00c-eae22b493c7e" providerId="ADAL" clId="{F896CB6E-1FF8-4F8E-BB38-22186265DB2A}" dt="2026-06-01T11:31:07.063" v="89" actId="478"/>
          <ac:spMkLst>
            <pc:docMk/>
            <pc:sldMk cId="1229289150" sldId="662"/>
            <ac:spMk id="3" creationId="{632049CB-BF02-4EE7-3514-83CB4E5E9443}"/>
          </ac:spMkLst>
        </pc:spChg>
        <pc:spChg chg="add mod">
          <ac:chgData name="Zurbrügg Corinne" userId="9bf00a35-daaf-4b5d-a00c-eae22b493c7e" providerId="ADAL" clId="{F896CB6E-1FF8-4F8E-BB38-22186265DB2A}" dt="2026-06-01T11:43:00.209" v="276"/>
          <ac:spMkLst>
            <pc:docMk/>
            <pc:sldMk cId="1229289150" sldId="662"/>
            <ac:spMk id="4" creationId="{FC7055A0-4953-B56A-7139-5A38EAEA2ECC}"/>
          </ac:spMkLst>
        </pc:spChg>
        <pc:spChg chg="del">
          <ac:chgData name="Zurbrügg Corinne" userId="9bf00a35-daaf-4b5d-a00c-eae22b493c7e" providerId="ADAL" clId="{F896CB6E-1FF8-4F8E-BB38-22186265DB2A}" dt="2026-06-01T11:31:10.046" v="90" actId="478"/>
          <ac:spMkLst>
            <pc:docMk/>
            <pc:sldMk cId="1229289150" sldId="662"/>
            <ac:spMk id="9" creationId="{AF4697F7-C597-5C3E-CA05-FA6AE83E8921}"/>
          </ac:spMkLst>
        </pc:spChg>
      </pc:sldChg>
      <pc:sldChg chg="addSp delSp modSp mod">
        <pc:chgData name="Zurbrügg Corinne" userId="9bf00a35-daaf-4b5d-a00c-eae22b493c7e" providerId="ADAL" clId="{F896CB6E-1FF8-4F8E-BB38-22186265DB2A}" dt="2026-06-01T11:43:11.990" v="278"/>
        <pc:sldMkLst>
          <pc:docMk/>
          <pc:sldMk cId="2038953611" sldId="664"/>
        </pc:sldMkLst>
        <pc:spChg chg="add mod">
          <ac:chgData name="Zurbrügg Corinne" userId="9bf00a35-daaf-4b5d-a00c-eae22b493c7e" providerId="ADAL" clId="{F896CB6E-1FF8-4F8E-BB38-22186265DB2A}" dt="2026-06-01T11:43:11.990" v="278"/>
          <ac:spMkLst>
            <pc:docMk/>
            <pc:sldMk cId="2038953611" sldId="664"/>
            <ac:spMk id="2" creationId="{ED2E33D6-77EA-7D12-0A51-0E349F4FB112}"/>
          </ac:spMkLst>
        </pc:spChg>
        <pc:spChg chg="del">
          <ac:chgData name="Zurbrügg Corinne" userId="9bf00a35-daaf-4b5d-a00c-eae22b493c7e" providerId="ADAL" clId="{F896CB6E-1FF8-4F8E-BB38-22186265DB2A}" dt="2026-06-01T11:31:18.684" v="93" actId="478"/>
          <ac:spMkLst>
            <pc:docMk/>
            <pc:sldMk cId="2038953611" sldId="664"/>
            <ac:spMk id="3" creationId="{3D6CBFAB-CF59-CD79-B18F-086192A4B153}"/>
          </ac:spMkLst>
        </pc:spChg>
        <pc:spChg chg="del">
          <ac:chgData name="Zurbrügg Corinne" userId="9bf00a35-daaf-4b5d-a00c-eae22b493c7e" providerId="ADAL" clId="{F896CB6E-1FF8-4F8E-BB38-22186265DB2A}" dt="2026-06-01T11:31:20.651" v="94" actId="478"/>
          <ac:spMkLst>
            <pc:docMk/>
            <pc:sldMk cId="2038953611" sldId="664"/>
            <ac:spMk id="4" creationId="{C70BB188-9822-D0F1-6470-91CB0EF7AAA4}"/>
          </ac:spMkLst>
        </pc:spChg>
      </pc:sldChg>
      <pc:sldChg chg="addSp delSp modSp mod">
        <pc:chgData name="Zurbrügg Corinne" userId="9bf00a35-daaf-4b5d-a00c-eae22b493c7e" providerId="ADAL" clId="{F896CB6E-1FF8-4F8E-BB38-22186265DB2A}" dt="2026-06-01T11:43:14.124" v="279"/>
        <pc:sldMkLst>
          <pc:docMk/>
          <pc:sldMk cId="4095195435" sldId="665"/>
        </pc:sldMkLst>
        <pc:spChg chg="add mod">
          <ac:chgData name="Zurbrügg Corinne" userId="9bf00a35-daaf-4b5d-a00c-eae22b493c7e" providerId="ADAL" clId="{F896CB6E-1FF8-4F8E-BB38-22186265DB2A}" dt="2026-06-01T11:43:14.124" v="279"/>
          <ac:spMkLst>
            <pc:docMk/>
            <pc:sldMk cId="4095195435" sldId="665"/>
            <ac:spMk id="3" creationId="{C799A595-D1DC-A8FB-A468-C3E7C56E8FF5}"/>
          </ac:spMkLst>
        </pc:spChg>
        <pc:spChg chg="del">
          <ac:chgData name="Zurbrügg Corinne" userId="9bf00a35-daaf-4b5d-a00c-eae22b493c7e" providerId="ADAL" clId="{F896CB6E-1FF8-4F8E-BB38-22186265DB2A}" dt="2026-06-01T11:31:28.600" v="95" actId="478"/>
          <ac:spMkLst>
            <pc:docMk/>
            <pc:sldMk cId="4095195435" sldId="665"/>
            <ac:spMk id="11" creationId="{DB8734D9-F1DE-4BFF-7C67-CDF60502A2EA}"/>
          </ac:spMkLst>
        </pc:spChg>
        <pc:spChg chg="del">
          <ac:chgData name="Zurbrügg Corinne" userId="9bf00a35-daaf-4b5d-a00c-eae22b493c7e" providerId="ADAL" clId="{F896CB6E-1FF8-4F8E-BB38-22186265DB2A}" dt="2026-06-01T11:31:30.292" v="96" actId="478"/>
          <ac:spMkLst>
            <pc:docMk/>
            <pc:sldMk cId="4095195435" sldId="665"/>
            <ac:spMk id="12" creationId="{FAE48F20-09EB-17DF-B522-C2FC49126461}"/>
          </ac:spMkLst>
        </pc:spChg>
      </pc:sldChg>
      <pc:sldChg chg="addSp delSp modSp mod">
        <pc:chgData name="Zurbrügg Corinne" userId="9bf00a35-daaf-4b5d-a00c-eae22b493c7e" providerId="ADAL" clId="{F896CB6E-1FF8-4F8E-BB38-22186265DB2A}" dt="2026-06-01T11:43:16.305" v="280"/>
        <pc:sldMkLst>
          <pc:docMk/>
          <pc:sldMk cId="988435830" sldId="666"/>
        </pc:sldMkLst>
        <pc:spChg chg="add mod">
          <ac:chgData name="Zurbrügg Corinne" userId="9bf00a35-daaf-4b5d-a00c-eae22b493c7e" providerId="ADAL" clId="{F896CB6E-1FF8-4F8E-BB38-22186265DB2A}" dt="2026-06-01T11:43:16.305" v="280"/>
          <ac:spMkLst>
            <pc:docMk/>
            <pc:sldMk cId="988435830" sldId="666"/>
            <ac:spMk id="2" creationId="{C28E0B4F-4B73-09B1-84A2-30F7617DF1BA}"/>
          </ac:spMkLst>
        </pc:spChg>
        <pc:spChg chg="del">
          <ac:chgData name="Zurbrügg Corinne" userId="9bf00a35-daaf-4b5d-a00c-eae22b493c7e" providerId="ADAL" clId="{F896CB6E-1FF8-4F8E-BB38-22186265DB2A}" dt="2026-06-01T11:31:35.239" v="97" actId="478"/>
          <ac:spMkLst>
            <pc:docMk/>
            <pc:sldMk cId="988435830" sldId="666"/>
            <ac:spMk id="3" creationId="{788DD96D-F0B2-DE7B-2485-A27E4F0B5EA7}"/>
          </ac:spMkLst>
        </pc:spChg>
        <pc:spChg chg="del">
          <ac:chgData name="Zurbrügg Corinne" userId="9bf00a35-daaf-4b5d-a00c-eae22b493c7e" providerId="ADAL" clId="{F896CB6E-1FF8-4F8E-BB38-22186265DB2A}" dt="2026-06-01T11:31:37.495" v="98" actId="478"/>
          <ac:spMkLst>
            <pc:docMk/>
            <pc:sldMk cId="988435830" sldId="666"/>
            <ac:spMk id="5" creationId="{0CA7FF25-3CE6-6224-A4E1-C159020ED366}"/>
          </ac:spMkLst>
        </pc:spChg>
      </pc:sldChg>
      <pc:sldChg chg="addSp delSp modSp mod">
        <pc:chgData name="Zurbrügg Corinne" userId="9bf00a35-daaf-4b5d-a00c-eae22b493c7e" providerId="ADAL" clId="{F896CB6E-1FF8-4F8E-BB38-22186265DB2A}" dt="2026-06-01T11:43:18.979" v="281"/>
        <pc:sldMkLst>
          <pc:docMk/>
          <pc:sldMk cId="439746304" sldId="667"/>
        </pc:sldMkLst>
        <pc:spChg chg="add mod">
          <ac:chgData name="Zurbrügg Corinne" userId="9bf00a35-daaf-4b5d-a00c-eae22b493c7e" providerId="ADAL" clId="{F896CB6E-1FF8-4F8E-BB38-22186265DB2A}" dt="2026-06-01T11:43:18.979" v="281"/>
          <ac:spMkLst>
            <pc:docMk/>
            <pc:sldMk cId="439746304" sldId="667"/>
            <ac:spMk id="2" creationId="{ADFD45BA-0292-E202-F7F6-611C8E9B484E}"/>
          </ac:spMkLst>
        </pc:spChg>
        <pc:spChg chg="del">
          <ac:chgData name="Zurbrügg Corinne" userId="9bf00a35-daaf-4b5d-a00c-eae22b493c7e" providerId="ADAL" clId="{F896CB6E-1FF8-4F8E-BB38-22186265DB2A}" dt="2026-06-01T11:31:41.361" v="99" actId="478"/>
          <ac:spMkLst>
            <pc:docMk/>
            <pc:sldMk cId="439746304" sldId="667"/>
            <ac:spMk id="3" creationId="{788DD96D-F0B2-DE7B-2485-A27E4F0B5EA7}"/>
          </ac:spMkLst>
        </pc:spChg>
        <pc:spChg chg="del">
          <ac:chgData name="Zurbrügg Corinne" userId="9bf00a35-daaf-4b5d-a00c-eae22b493c7e" providerId="ADAL" clId="{F896CB6E-1FF8-4F8E-BB38-22186265DB2A}" dt="2026-06-01T11:31:43.106" v="100" actId="478"/>
          <ac:spMkLst>
            <pc:docMk/>
            <pc:sldMk cId="439746304" sldId="667"/>
            <ac:spMk id="5" creationId="{0CA7FF25-3CE6-6224-A4E1-C159020ED366}"/>
          </ac:spMkLst>
        </pc:spChg>
      </pc:sldChg>
      <pc:sldChg chg="addSp delSp modSp mod">
        <pc:chgData name="Zurbrügg Corinne" userId="9bf00a35-daaf-4b5d-a00c-eae22b493c7e" providerId="ADAL" clId="{F896CB6E-1FF8-4F8E-BB38-22186265DB2A}" dt="2026-06-01T11:43:20.911" v="282"/>
        <pc:sldMkLst>
          <pc:docMk/>
          <pc:sldMk cId="1802777617" sldId="668"/>
        </pc:sldMkLst>
        <pc:spChg chg="add mod">
          <ac:chgData name="Zurbrügg Corinne" userId="9bf00a35-daaf-4b5d-a00c-eae22b493c7e" providerId="ADAL" clId="{F896CB6E-1FF8-4F8E-BB38-22186265DB2A}" dt="2026-06-01T11:43:20.911" v="282"/>
          <ac:spMkLst>
            <pc:docMk/>
            <pc:sldMk cId="1802777617" sldId="668"/>
            <ac:spMk id="3" creationId="{A75C2C5B-BC1F-18A2-EFF0-623E3BF7CFC9}"/>
          </ac:spMkLst>
        </pc:spChg>
        <pc:spChg chg="del">
          <ac:chgData name="Zurbrügg Corinne" userId="9bf00a35-daaf-4b5d-a00c-eae22b493c7e" providerId="ADAL" clId="{F896CB6E-1FF8-4F8E-BB38-22186265DB2A}" dt="2026-06-01T11:31:46.725" v="101" actId="478"/>
          <ac:spMkLst>
            <pc:docMk/>
            <pc:sldMk cId="1802777617" sldId="668"/>
            <ac:spMk id="8" creationId="{D99BEC87-97C0-768D-C73D-F9B9835C1BC9}"/>
          </ac:spMkLst>
        </pc:spChg>
        <pc:spChg chg="del">
          <ac:chgData name="Zurbrügg Corinne" userId="9bf00a35-daaf-4b5d-a00c-eae22b493c7e" providerId="ADAL" clId="{F896CB6E-1FF8-4F8E-BB38-22186265DB2A}" dt="2026-06-01T11:31:48.929" v="102" actId="478"/>
          <ac:spMkLst>
            <pc:docMk/>
            <pc:sldMk cId="1802777617" sldId="668"/>
            <ac:spMk id="9" creationId="{381C51E5-0A8C-B6D6-E490-C2A14FE1B7CC}"/>
          </ac:spMkLst>
        </pc:spChg>
      </pc:sldChg>
      <pc:sldChg chg="addSp delSp modSp mod">
        <pc:chgData name="Zurbrügg Corinne" userId="9bf00a35-daaf-4b5d-a00c-eae22b493c7e" providerId="ADAL" clId="{F896CB6E-1FF8-4F8E-BB38-22186265DB2A}" dt="2026-06-01T11:43:22.780" v="283"/>
        <pc:sldMkLst>
          <pc:docMk/>
          <pc:sldMk cId="2850019424" sldId="669"/>
        </pc:sldMkLst>
        <pc:spChg chg="add mod">
          <ac:chgData name="Zurbrügg Corinne" userId="9bf00a35-daaf-4b5d-a00c-eae22b493c7e" providerId="ADAL" clId="{F896CB6E-1FF8-4F8E-BB38-22186265DB2A}" dt="2026-06-01T11:43:22.780" v="283"/>
          <ac:spMkLst>
            <pc:docMk/>
            <pc:sldMk cId="2850019424" sldId="669"/>
            <ac:spMk id="3" creationId="{8AE3ABA2-9D88-CD5F-DFBE-7C82B85F3CAA}"/>
          </ac:spMkLst>
        </pc:spChg>
        <pc:spChg chg="del">
          <ac:chgData name="Zurbrügg Corinne" userId="9bf00a35-daaf-4b5d-a00c-eae22b493c7e" providerId="ADAL" clId="{F896CB6E-1FF8-4F8E-BB38-22186265DB2A}" dt="2026-06-01T11:31:52.068" v="103" actId="478"/>
          <ac:spMkLst>
            <pc:docMk/>
            <pc:sldMk cId="2850019424" sldId="669"/>
            <ac:spMk id="8" creationId="{D99BEC87-97C0-768D-C73D-F9B9835C1BC9}"/>
          </ac:spMkLst>
        </pc:spChg>
        <pc:spChg chg="del">
          <ac:chgData name="Zurbrügg Corinne" userId="9bf00a35-daaf-4b5d-a00c-eae22b493c7e" providerId="ADAL" clId="{F896CB6E-1FF8-4F8E-BB38-22186265DB2A}" dt="2026-06-01T11:31:53.941" v="104" actId="478"/>
          <ac:spMkLst>
            <pc:docMk/>
            <pc:sldMk cId="2850019424" sldId="669"/>
            <ac:spMk id="9" creationId="{381C51E5-0A8C-B6D6-E490-C2A14FE1B7CC}"/>
          </ac:spMkLst>
        </pc:spChg>
      </pc:sldChg>
      <pc:sldChg chg="addSp delSp modSp mod">
        <pc:chgData name="Zurbrügg Corinne" userId="9bf00a35-daaf-4b5d-a00c-eae22b493c7e" providerId="ADAL" clId="{F896CB6E-1FF8-4F8E-BB38-22186265DB2A}" dt="2026-06-01T11:43:31.645" v="284"/>
        <pc:sldMkLst>
          <pc:docMk/>
          <pc:sldMk cId="2759203336" sldId="670"/>
        </pc:sldMkLst>
        <pc:spChg chg="add mod">
          <ac:chgData name="Zurbrügg Corinne" userId="9bf00a35-daaf-4b5d-a00c-eae22b493c7e" providerId="ADAL" clId="{F896CB6E-1FF8-4F8E-BB38-22186265DB2A}" dt="2026-06-01T11:43:31.645" v="284"/>
          <ac:spMkLst>
            <pc:docMk/>
            <pc:sldMk cId="2759203336" sldId="670"/>
            <ac:spMk id="3" creationId="{90C049C1-32D8-62A5-6B73-F76FD17F7D11}"/>
          </ac:spMkLst>
        </pc:spChg>
        <pc:spChg chg="del">
          <ac:chgData name="Zurbrügg Corinne" userId="9bf00a35-daaf-4b5d-a00c-eae22b493c7e" providerId="ADAL" clId="{F896CB6E-1FF8-4F8E-BB38-22186265DB2A}" dt="2026-06-01T11:31:57.254" v="105" actId="478"/>
          <ac:spMkLst>
            <pc:docMk/>
            <pc:sldMk cId="2759203336" sldId="670"/>
            <ac:spMk id="6" creationId="{6AF820BC-02E3-42EE-5936-16D4D6D1E05F}"/>
          </ac:spMkLst>
        </pc:spChg>
        <pc:spChg chg="del">
          <ac:chgData name="Zurbrügg Corinne" userId="9bf00a35-daaf-4b5d-a00c-eae22b493c7e" providerId="ADAL" clId="{F896CB6E-1FF8-4F8E-BB38-22186265DB2A}" dt="2026-06-01T11:31:59.947" v="106" actId="478"/>
          <ac:spMkLst>
            <pc:docMk/>
            <pc:sldMk cId="2759203336" sldId="670"/>
            <ac:spMk id="8" creationId="{86BA770C-64A9-EFB9-2B1A-576D199BEE96}"/>
          </ac:spMkLst>
        </pc:spChg>
      </pc:sldChg>
      <pc:sldChg chg="addSp delSp modSp mod modNotesTx">
        <pc:chgData name="Zurbrügg Corinne" userId="9bf00a35-daaf-4b5d-a00c-eae22b493c7e" providerId="ADAL" clId="{F896CB6E-1FF8-4F8E-BB38-22186265DB2A}" dt="2026-06-01T11:43:36.200" v="286"/>
        <pc:sldMkLst>
          <pc:docMk/>
          <pc:sldMk cId="2070258796" sldId="674"/>
        </pc:sldMkLst>
        <pc:spChg chg="add mod">
          <ac:chgData name="Zurbrügg Corinne" userId="9bf00a35-daaf-4b5d-a00c-eae22b493c7e" providerId="ADAL" clId="{F896CB6E-1FF8-4F8E-BB38-22186265DB2A}" dt="2026-06-01T11:43:36.200" v="286"/>
          <ac:spMkLst>
            <pc:docMk/>
            <pc:sldMk cId="2070258796" sldId="674"/>
            <ac:spMk id="2" creationId="{0A19686E-78A9-F820-0417-E4A6FFA99861}"/>
          </ac:spMkLst>
        </pc:spChg>
        <pc:spChg chg="del">
          <ac:chgData name="Zurbrügg Corinne" userId="9bf00a35-daaf-4b5d-a00c-eae22b493c7e" providerId="ADAL" clId="{F896CB6E-1FF8-4F8E-BB38-22186265DB2A}" dt="2026-06-01T11:32:13.334" v="109" actId="478"/>
          <ac:spMkLst>
            <pc:docMk/>
            <pc:sldMk cId="2070258796" sldId="674"/>
            <ac:spMk id="8" creationId="{DE81D7A7-7613-33BF-63DF-EA967A09CA01}"/>
          </ac:spMkLst>
        </pc:spChg>
        <pc:spChg chg="del">
          <ac:chgData name="Zurbrügg Corinne" userId="9bf00a35-daaf-4b5d-a00c-eae22b493c7e" providerId="ADAL" clId="{F896CB6E-1FF8-4F8E-BB38-22186265DB2A}" dt="2026-06-01T11:32:15.863" v="110" actId="478"/>
          <ac:spMkLst>
            <pc:docMk/>
            <pc:sldMk cId="2070258796" sldId="674"/>
            <ac:spMk id="9" creationId="{9E85DAC4-A7A0-B8D6-9E1A-DDD742D222EC}"/>
          </ac:spMkLst>
        </pc:spChg>
      </pc:sldChg>
      <pc:sldChg chg="addSp delSp modSp mod modNotesTx">
        <pc:chgData name="Zurbrügg Corinne" userId="9bf00a35-daaf-4b5d-a00c-eae22b493c7e" providerId="ADAL" clId="{F896CB6E-1FF8-4F8E-BB38-22186265DB2A}" dt="2026-06-01T11:43:38.329" v="287"/>
        <pc:sldMkLst>
          <pc:docMk/>
          <pc:sldMk cId="728622038" sldId="675"/>
        </pc:sldMkLst>
        <pc:spChg chg="add mod">
          <ac:chgData name="Zurbrügg Corinne" userId="9bf00a35-daaf-4b5d-a00c-eae22b493c7e" providerId="ADAL" clId="{F896CB6E-1FF8-4F8E-BB38-22186265DB2A}" dt="2026-06-01T11:43:38.329" v="287"/>
          <ac:spMkLst>
            <pc:docMk/>
            <pc:sldMk cId="728622038" sldId="675"/>
            <ac:spMk id="2" creationId="{8FA6B666-DB3C-5BD2-53F9-2E64DC26E26B}"/>
          </ac:spMkLst>
        </pc:spChg>
        <pc:spChg chg="del">
          <ac:chgData name="Zurbrügg Corinne" userId="9bf00a35-daaf-4b5d-a00c-eae22b493c7e" providerId="ADAL" clId="{F896CB6E-1FF8-4F8E-BB38-22186265DB2A}" dt="2026-06-01T11:32:20.257" v="111" actId="478"/>
          <ac:spMkLst>
            <pc:docMk/>
            <pc:sldMk cId="728622038" sldId="675"/>
            <ac:spMk id="13" creationId="{7621E87D-0FB5-15D3-748C-515113B1E649}"/>
          </ac:spMkLst>
        </pc:spChg>
        <pc:spChg chg="del">
          <ac:chgData name="Zurbrügg Corinne" userId="9bf00a35-daaf-4b5d-a00c-eae22b493c7e" providerId="ADAL" clId="{F896CB6E-1FF8-4F8E-BB38-22186265DB2A}" dt="2026-06-01T11:32:22.499" v="112" actId="478"/>
          <ac:spMkLst>
            <pc:docMk/>
            <pc:sldMk cId="728622038" sldId="675"/>
            <ac:spMk id="14" creationId="{12315AC2-52ED-9EB0-7B7E-DC1BE0591D2A}"/>
          </ac:spMkLst>
        </pc:spChg>
      </pc:sldChg>
      <pc:sldChg chg="addSp delSp modSp mod">
        <pc:chgData name="Zurbrügg Corinne" userId="9bf00a35-daaf-4b5d-a00c-eae22b493c7e" providerId="ADAL" clId="{F896CB6E-1FF8-4F8E-BB38-22186265DB2A}" dt="2026-06-01T11:43:42.350" v="289"/>
        <pc:sldMkLst>
          <pc:docMk/>
          <pc:sldMk cId="876381179" sldId="677"/>
        </pc:sldMkLst>
        <pc:spChg chg="add mod">
          <ac:chgData name="Zurbrügg Corinne" userId="9bf00a35-daaf-4b5d-a00c-eae22b493c7e" providerId="ADAL" clId="{F896CB6E-1FF8-4F8E-BB38-22186265DB2A}" dt="2026-06-01T11:43:42.350" v="289"/>
          <ac:spMkLst>
            <pc:docMk/>
            <pc:sldMk cId="876381179" sldId="677"/>
            <ac:spMk id="2" creationId="{58132965-8000-599F-7B01-40C493A3062F}"/>
          </ac:spMkLst>
        </pc:spChg>
        <pc:spChg chg="del">
          <ac:chgData name="Zurbrügg Corinne" userId="9bf00a35-daaf-4b5d-a00c-eae22b493c7e" providerId="ADAL" clId="{F896CB6E-1FF8-4F8E-BB38-22186265DB2A}" dt="2026-06-01T11:32:31.630" v="115" actId="478"/>
          <ac:spMkLst>
            <pc:docMk/>
            <pc:sldMk cId="876381179" sldId="677"/>
            <ac:spMk id="3" creationId="{3D6CBFAB-CF59-CD79-B18F-086192A4B153}"/>
          </ac:spMkLst>
        </pc:spChg>
        <pc:spChg chg="del">
          <ac:chgData name="Zurbrügg Corinne" userId="9bf00a35-daaf-4b5d-a00c-eae22b493c7e" providerId="ADAL" clId="{F896CB6E-1FF8-4F8E-BB38-22186265DB2A}" dt="2026-06-01T11:32:33.615" v="116" actId="478"/>
          <ac:spMkLst>
            <pc:docMk/>
            <pc:sldMk cId="876381179" sldId="677"/>
            <ac:spMk id="4" creationId="{C70BB188-9822-D0F1-6470-91CB0EF7AAA4}"/>
          </ac:spMkLst>
        </pc:spChg>
      </pc:sldChg>
      <pc:sldChg chg="addSp delSp modSp mod">
        <pc:chgData name="Zurbrügg Corinne" userId="9bf00a35-daaf-4b5d-a00c-eae22b493c7e" providerId="ADAL" clId="{F896CB6E-1FF8-4F8E-BB38-22186265DB2A}" dt="2026-06-01T11:43:44.445" v="290"/>
        <pc:sldMkLst>
          <pc:docMk/>
          <pc:sldMk cId="3154368870" sldId="678"/>
        </pc:sldMkLst>
        <pc:spChg chg="del">
          <ac:chgData name="Zurbrügg Corinne" userId="9bf00a35-daaf-4b5d-a00c-eae22b493c7e" providerId="ADAL" clId="{F896CB6E-1FF8-4F8E-BB38-22186265DB2A}" dt="2026-06-01T11:32:37.078" v="117" actId="478"/>
          <ac:spMkLst>
            <pc:docMk/>
            <pc:sldMk cId="3154368870" sldId="678"/>
            <ac:spMk id="3" creationId="{3D6CBFAB-CF59-CD79-B18F-086192A4B153}"/>
          </ac:spMkLst>
        </pc:spChg>
        <pc:spChg chg="mod">
          <ac:chgData name="Zurbrügg Corinne" userId="9bf00a35-daaf-4b5d-a00c-eae22b493c7e" providerId="ADAL" clId="{F896CB6E-1FF8-4F8E-BB38-22186265DB2A}" dt="2026-06-01T11:32:38.771" v="118" actId="6549"/>
          <ac:spMkLst>
            <pc:docMk/>
            <pc:sldMk cId="3154368870" sldId="678"/>
            <ac:spMk id="4" creationId="{C70BB188-9822-D0F1-6470-91CB0EF7AAA4}"/>
          </ac:spMkLst>
        </pc:spChg>
        <pc:spChg chg="add mod">
          <ac:chgData name="Zurbrügg Corinne" userId="9bf00a35-daaf-4b5d-a00c-eae22b493c7e" providerId="ADAL" clId="{F896CB6E-1FF8-4F8E-BB38-22186265DB2A}" dt="2026-06-01T11:43:44.445" v="290"/>
          <ac:spMkLst>
            <pc:docMk/>
            <pc:sldMk cId="3154368870" sldId="678"/>
            <ac:spMk id="5" creationId="{7189F697-4B3F-B609-4E68-4716FA1F3B97}"/>
          </ac:spMkLst>
        </pc:spChg>
      </pc:sldChg>
      <pc:sldChg chg="addSp delSp modSp mod">
        <pc:chgData name="Zurbrügg Corinne" userId="9bf00a35-daaf-4b5d-a00c-eae22b493c7e" providerId="ADAL" clId="{F896CB6E-1FF8-4F8E-BB38-22186265DB2A}" dt="2026-06-01T11:43:46.432" v="291"/>
        <pc:sldMkLst>
          <pc:docMk/>
          <pc:sldMk cId="1977994559" sldId="679"/>
        </pc:sldMkLst>
        <pc:spChg chg="del">
          <ac:chgData name="Zurbrügg Corinne" userId="9bf00a35-daaf-4b5d-a00c-eae22b493c7e" providerId="ADAL" clId="{F896CB6E-1FF8-4F8E-BB38-22186265DB2A}" dt="2026-06-01T11:32:41.565" v="119" actId="478"/>
          <ac:spMkLst>
            <pc:docMk/>
            <pc:sldMk cId="1977994559" sldId="679"/>
            <ac:spMk id="3" creationId="{3D6CBFAB-CF59-CD79-B18F-086192A4B153}"/>
          </ac:spMkLst>
        </pc:spChg>
        <pc:spChg chg="del">
          <ac:chgData name="Zurbrügg Corinne" userId="9bf00a35-daaf-4b5d-a00c-eae22b493c7e" providerId="ADAL" clId="{F896CB6E-1FF8-4F8E-BB38-22186265DB2A}" dt="2026-06-01T11:32:44.366" v="120" actId="478"/>
          <ac:spMkLst>
            <pc:docMk/>
            <pc:sldMk cId="1977994559" sldId="679"/>
            <ac:spMk id="4" creationId="{C70BB188-9822-D0F1-6470-91CB0EF7AAA4}"/>
          </ac:spMkLst>
        </pc:spChg>
        <pc:spChg chg="add mod">
          <ac:chgData name="Zurbrügg Corinne" userId="9bf00a35-daaf-4b5d-a00c-eae22b493c7e" providerId="ADAL" clId="{F896CB6E-1FF8-4F8E-BB38-22186265DB2A}" dt="2026-06-01T11:43:46.432" v="291"/>
          <ac:spMkLst>
            <pc:docMk/>
            <pc:sldMk cId="1977994559" sldId="679"/>
            <ac:spMk id="5" creationId="{E037F78B-4945-8292-065B-61CAA1451D00}"/>
          </ac:spMkLst>
        </pc:spChg>
      </pc:sldChg>
      <pc:sldChg chg="addSp delSp modSp mod modNotesTx">
        <pc:chgData name="Zurbrügg Corinne" userId="9bf00a35-daaf-4b5d-a00c-eae22b493c7e" providerId="ADAL" clId="{F896CB6E-1FF8-4F8E-BB38-22186265DB2A}" dt="2026-06-01T11:43:58.005" v="294"/>
        <pc:sldMkLst>
          <pc:docMk/>
          <pc:sldMk cId="4083291412" sldId="686"/>
        </pc:sldMkLst>
        <pc:spChg chg="del">
          <ac:chgData name="Zurbrügg Corinne" userId="9bf00a35-daaf-4b5d-a00c-eae22b493c7e" providerId="ADAL" clId="{F896CB6E-1FF8-4F8E-BB38-22186265DB2A}" dt="2026-06-01T11:33:01.877" v="125" actId="478"/>
          <ac:spMkLst>
            <pc:docMk/>
            <pc:sldMk cId="4083291412" sldId="686"/>
            <ac:spMk id="3" creationId="{632049CB-BF02-4EE7-3514-83CB4E5E9443}"/>
          </ac:spMkLst>
        </pc:spChg>
        <pc:spChg chg="add mod">
          <ac:chgData name="Zurbrügg Corinne" userId="9bf00a35-daaf-4b5d-a00c-eae22b493c7e" providerId="ADAL" clId="{F896CB6E-1FF8-4F8E-BB38-22186265DB2A}" dt="2026-06-01T11:43:58.005" v="294"/>
          <ac:spMkLst>
            <pc:docMk/>
            <pc:sldMk cId="4083291412" sldId="686"/>
            <ac:spMk id="5" creationId="{25CE60BB-6F2C-A843-1688-7764B0B67ADC}"/>
          </ac:spMkLst>
        </pc:spChg>
        <pc:spChg chg="del">
          <ac:chgData name="Zurbrügg Corinne" userId="9bf00a35-daaf-4b5d-a00c-eae22b493c7e" providerId="ADAL" clId="{F896CB6E-1FF8-4F8E-BB38-22186265DB2A}" dt="2026-06-01T11:33:03.890" v="126" actId="478"/>
          <ac:spMkLst>
            <pc:docMk/>
            <pc:sldMk cId="4083291412" sldId="686"/>
            <ac:spMk id="9" creationId="{AF4697F7-C597-5C3E-CA05-FA6AE83E8921}"/>
          </ac:spMkLst>
        </pc:spChg>
      </pc:sldChg>
      <pc:sldChg chg="addSp delSp modSp mod modNotesTx">
        <pc:chgData name="Zurbrügg Corinne" userId="9bf00a35-daaf-4b5d-a00c-eae22b493c7e" providerId="ADAL" clId="{F896CB6E-1FF8-4F8E-BB38-22186265DB2A}" dt="2026-06-01T11:45:01.357" v="316"/>
        <pc:sldMkLst>
          <pc:docMk/>
          <pc:sldMk cId="2679935095" sldId="701"/>
        </pc:sldMkLst>
        <pc:spChg chg="del">
          <ac:chgData name="Zurbrügg Corinne" userId="9bf00a35-daaf-4b5d-a00c-eae22b493c7e" providerId="ADAL" clId="{F896CB6E-1FF8-4F8E-BB38-22186265DB2A}" dt="2026-06-01T11:37:02.599" v="169" actId="478"/>
          <ac:spMkLst>
            <pc:docMk/>
            <pc:sldMk cId="2679935095" sldId="701"/>
            <ac:spMk id="3" creationId="{632049CB-BF02-4EE7-3514-83CB4E5E9443}"/>
          </ac:spMkLst>
        </pc:spChg>
        <pc:spChg chg="add mod">
          <ac:chgData name="Zurbrügg Corinne" userId="9bf00a35-daaf-4b5d-a00c-eae22b493c7e" providerId="ADAL" clId="{F896CB6E-1FF8-4F8E-BB38-22186265DB2A}" dt="2026-06-01T11:45:01.357" v="316"/>
          <ac:spMkLst>
            <pc:docMk/>
            <pc:sldMk cId="2679935095" sldId="701"/>
            <ac:spMk id="4" creationId="{4FFE2619-617B-4892-7407-5580696F2960}"/>
          </ac:spMkLst>
        </pc:spChg>
        <pc:spChg chg="del">
          <ac:chgData name="Zurbrügg Corinne" userId="9bf00a35-daaf-4b5d-a00c-eae22b493c7e" providerId="ADAL" clId="{F896CB6E-1FF8-4F8E-BB38-22186265DB2A}" dt="2026-06-01T11:37:04.379" v="170" actId="478"/>
          <ac:spMkLst>
            <pc:docMk/>
            <pc:sldMk cId="2679935095" sldId="701"/>
            <ac:spMk id="9" creationId="{AF4697F7-C597-5C3E-CA05-FA6AE83E8921}"/>
          </ac:spMkLst>
        </pc:spChg>
      </pc:sldChg>
      <pc:sldChg chg="addSp delSp modSp mod">
        <pc:chgData name="Zurbrügg Corinne" userId="9bf00a35-daaf-4b5d-a00c-eae22b493c7e" providerId="ADAL" clId="{F896CB6E-1FF8-4F8E-BB38-22186265DB2A}" dt="2026-06-01T11:45:03.594" v="317"/>
        <pc:sldMkLst>
          <pc:docMk/>
          <pc:sldMk cId="2391282195" sldId="702"/>
        </pc:sldMkLst>
        <pc:spChg chg="add mod">
          <ac:chgData name="Zurbrügg Corinne" userId="9bf00a35-daaf-4b5d-a00c-eae22b493c7e" providerId="ADAL" clId="{F896CB6E-1FF8-4F8E-BB38-22186265DB2A}" dt="2026-06-01T11:45:03.594" v="317"/>
          <ac:spMkLst>
            <pc:docMk/>
            <pc:sldMk cId="2391282195" sldId="702"/>
            <ac:spMk id="2" creationId="{2832CF22-EA23-47B7-49A6-B390904519D1}"/>
          </ac:spMkLst>
        </pc:spChg>
        <pc:spChg chg="del">
          <ac:chgData name="Zurbrügg Corinne" userId="9bf00a35-daaf-4b5d-a00c-eae22b493c7e" providerId="ADAL" clId="{F896CB6E-1FF8-4F8E-BB38-22186265DB2A}" dt="2026-06-01T11:37:12.666" v="171" actId="478"/>
          <ac:spMkLst>
            <pc:docMk/>
            <pc:sldMk cId="2391282195" sldId="702"/>
            <ac:spMk id="3" creationId="{3D6CBFAB-CF59-CD79-B18F-086192A4B153}"/>
          </ac:spMkLst>
        </pc:spChg>
        <pc:spChg chg="del">
          <ac:chgData name="Zurbrügg Corinne" userId="9bf00a35-daaf-4b5d-a00c-eae22b493c7e" providerId="ADAL" clId="{F896CB6E-1FF8-4F8E-BB38-22186265DB2A}" dt="2026-06-01T11:37:14.546" v="172" actId="478"/>
          <ac:spMkLst>
            <pc:docMk/>
            <pc:sldMk cId="2391282195" sldId="702"/>
            <ac:spMk id="4" creationId="{C70BB188-9822-D0F1-6470-91CB0EF7AAA4}"/>
          </ac:spMkLst>
        </pc:spChg>
      </pc:sldChg>
      <pc:sldChg chg="addSp delSp modSp mod">
        <pc:chgData name="Zurbrügg Corinne" userId="9bf00a35-daaf-4b5d-a00c-eae22b493c7e" providerId="ADAL" clId="{F896CB6E-1FF8-4F8E-BB38-22186265DB2A}" dt="2026-06-01T11:45:05.896" v="318"/>
        <pc:sldMkLst>
          <pc:docMk/>
          <pc:sldMk cId="4059819780" sldId="703"/>
        </pc:sldMkLst>
        <pc:spChg chg="add mod">
          <ac:chgData name="Zurbrügg Corinne" userId="9bf00a35-daaf-4b5d-a00c-eae22b493c7e" providerId="ADAL" clId="{F896CB6E-1FF8-4F8E-BB38-22186265DB2A}" dt="2026-06-01T11:45:05.896" v="318"/>
          <ac:spMkLst>
            <pc:docMk/>
            <pc:sldMk cId="4059819780" sldId="703"/>
            <ac:spMk id="2" creationId="{CF2B26D8-2CB4-56E8-6D51-26C487FE631D}"/>
          </ac:spMkLst>
        </pc:spChg>
        <pc:spChg chg="del">
          <ac:chgData name="Zurbrügg Corinne" userId="9bf00a35-daaf-4b5d-a00c-eae22b493c7e" providerId="ADAL" clId="{F896CB6E-1FF8-4F8E-BB38-22186265DB2A}" dt="2026-06-01T11:37:17.802" v="173" actId="478"/>
          <ac:spMkLst>
            <pc:docMk/>
            <pc:sldMk cId="4059819780" sldId="703"/>
            <ac:spMk id="3" creationId="{3D6CBFAB-CF59-CD79-B18F-086192A4B153}"/>
          </ac:spMkLst>
        </pc:spChg>
        <pc:spChg chg="del">
          <ac:chgData name="Zurbrügg Corinne" userId="9bf00a35-daaf-4b5d-a00c-eae22b493c7e" providerId="ADAL" clId="{F896CB6E-1FF8-4F8E-BB38-22186265DB2A}" dt="2026-06-01T11:37:19.765" v="174" actId="478"/>
          <ac:spMkLst>
            <pc:docMk/>
            <pc:sldMk cId="4059819780" sldId="703"/>
            <ac:spMk id="4" creationId="{C70BB188-9822-D0F1-6470-91CB0EF7AAA4}"/>
          </ac:spMkLst>
        </pc:spChg>
      </pc:sldChg>
      <pc:sldChg chg="addSp delSp modSp mod">
        <pc:chgData name="Zurbrügg Corinne" userId="9bf00a35-daaf-4b5d-a00c-eae22b493c7e" providerId="ADAL" clId="{F896CB6E-1FF8-4F8E-BB38-22186265DB2A}" dt="2026-06-01T11:45:07.925" v="319"/>
        <pc:sldMkLst>
          <pc:docMk/>
          <pc:sldMk cId="3088969371" sldId="704"/>
        </pc:sldMkLst>
        <pc:spChg chg="add mod">
          <ac:chgData name="Zurbrügg Corinne" userId="9bf00a35-daaf-4b5d-a00c-eae22b493c7e" providerId="ADAL" clId="{F896CB6E-1FF8-4F8E-BB38-22186265DB2A}" dt="2026-06-01T11:45:07.925" v="319"/>
          <ac:spMkLst>
            <pc:docMk/>
            <pc:sldMk cId="3088969371" sldId="704"/>
            <ac:spMk id="2" creationId="{1D585343-58DC-D7D2-DF20-145E656AE417}"/>
          </ac:spMkLst>
        </pc:spChg>
        <pc:spChg chg="del">
          <ac:chgData name="Zurbrügg Corinne" userId="9bf00a35-daaf-4b5d-a00c-eae22b493c7e" providerId="ADAL" clId="{F896CB6E-1FF8-4F8E-BB38-22186265DB2A}" dt="2026-06-01T11:37:22.407" v="175" actId="478"/>
          <ac:spMkLst>
            <pc:docMk/>
            <pc:sldMk cId="3088969371" sldId="704"/>
            <ac:spMk id="3" creationId="{3D6CBFAB-CF59-CD79-B18F-086192A4B153}"/>
          </ac:spMkLst>
        </pc:spChg>
        <pc:spChg chg="del">
          <ac:chgData name="Zurbrügg Corinne" userId="9bf00a35-daaf-4b5d-a00c-eae22b493c7e" providerId="ADAL" clId="{F896CB6E-1FF8-4F8E-BB38-22186265DB2A}" dt="2026-06-01T11:37:24.721" v="176" actId="478"/>
          <ac:spMkLst>
            <pc:docMk/>
            <pc:sldMk cId="3088969371" sldId="704"/>
            <ac:spMk id="4" creationId="{C70BB188-9822-D0F1-6470-91CB0EF7AAA4}"/>
          </ac:spMkLst>
        </pc:spChg>
      </pc:sldChg>
      <pc:sldChg chg="addSp delSp modSp mod">
        <pc:chgData name="Zurbrügg Corinne" userId="9bf00a35-daaf-4b5d-a00c-eae22b493c7e" providerId="ADAL" clId="{F896CB6E-1FF8-4F8E-BB38-22186265DB2A}" dt="2026-06-01T11:45:10.012" v="320"/>
        <pc:sldMkLst>
          <pc:docMk/>
          <pc:sldMk cId="2220311468" sldId="705"/>
        </pc:sldMkLst>
        <pc:spChg chg="del">
          <ac:chgData name="Zurbrügg Corinne" userId="9bf00a35-daaf-4b5d-a00c-eae22b493c7e" providerId="ADAL" clId="{F896CB6E-1FF8-4F8E-BB38-22186265DB2A}" dt="2026-06-01T11:37:27.583" v="177" actId="478"/>
          <ac:spMkLst>
            <pc:docMk/>
            <pc:sldMk cId="2220311468" sldId="705"/>
            <ac:spMk id="3" creationId="{3D6CBFAB-CF59-CD79-B18F-086192A4B153}"/>
          </ac:spMkLst>
        </pc:spChg>
        <pc:spChg chg="del">
          <ac:chgData name="Zurbrügg Corinne" userId="9bf00a35-daaf-4b5d-a00c-eae22b493c7e" providerId="ADAL" clId="{F896CB6E-1FF8-4F8E-BB38-22186265DB2A}" dt="2026-06-01T11:37:29.308" v="178" actId="478"/>
          <ac:spMkLst>
            <pc:docMk/>
            <pc:sldMk cId="2220311468" sldId="705"/>
            <ac:spMk id="4" creationId="{C70BB188-9822-D0F1-6470-91CB0EF7AAA4}"/>
          </ac:spMkLst>
        </pc:spChg>
        <pc:spChg chg="add mod">
          <ac:chgData name="Zurbrügg Corinne" userId="9bf00a35-daaf-4b5d-a00c-eae22b493c7e" providerId="ADAL" clId="{F896CB6E-1FF8-4F8E-BB38-22186265DB2A}" dt="2026-06-01T11:45:10.012" v="320"/>
          <ac:spMkLst>
            <pc:docMk/>
            <pc:sldMk cId="2220311468" sldId="705"/>
            <ac:spMk id="8" creationId="{97B029DB-B49B-D048-1F33-2EAE9E9EF741}"/>
          </ac:spMkLst>
        </pc:spChg>
      </pc:sldChg>
      <pc:sldChg chg="addSp delSp modSp mod">
        <pc:chgData name="Zurbrügg Corinne" userId="9bf00a35-daaf-4b5d-a00c-eae22b493c7e" providerId="ADAL" clId="{F896CB6E-1FF8-4F8E-BB38-22186265DB2A}" dt="2026-06-01T11:45:11.995" v="321"/>
        <pc:sldMkLst>
          <pc:docMk/>
          <pc:sldMk cId="1255478305" sldId="706"/>
        </pc:sldMkLst>
        <pc:spChg chg="add mod">
          <ac:chgData name="Zurbrügg Corinne" userId="9bf00a35-daaf-4b5d-a00c-eae22b493c7e" providerId="ADAL" clId="{F896CB6E-1FF8-4F8E-BB38-22186265DB2A}" dt="2026-06-01T11:45:11.995" v="321"/>
          <ac:spMkLst>
            <pc:docMk/>
            <pc:sldMk cId="1255478305" sldId="706"/>
            <ac:spMk id="2" creationId="{9D83D409-55FD-6E2E-0DE5-DF0ECD5086E1}"/>
          </ac:spMkLst>
        </pc:spChg>
        <pc:spChg chg="del">
          <ac:chgData name="Zurbrügg Corinne" userId="9bf00a35-daaf-4b5d-a00c-eae22b493c7e" providerId="ADAL" clId="{F896CB6E-1FF8-4F8E-BB38-22186265DB2A}" dt="2026-06-01T11:37:31.797" v="179" actId="478"/>
          <ac:spMkLst>
            <pc:docMk/>
            <pc:sldMk cId="1255478305" sldId="706"/>
            <ac:spMk id="3" creationId="{3D6CBFAB-CF59-CD79-B18F-086192A4B153}"/>
          </ac:spMkLst>
        </pc:spChg>
        <pc:spChg chg="del">
          <ac:chgData name="Zurbrügg Corinne" userId="9bf00a35-daaf-4b5d-a00c-eae22b493c7e" providerId="ADAL" clId="{F896CB6E-1FF8-4F8E-BB38-22186265DB2A}" dt="2026-06-01T11:37:33.423" v="180" actId="478"/>
          <ac:spMkLst>
            <pc:docMk/>
            <pc:sldMk cId="1255478305" sldId="706"/>
            <ac:spMk id="4" creationId="{C70BB188-9822-D0F1-6470-91CB0EF7AAA4}"/>
          </ac:spMkLst>
        </pc:spChg>
      </pc:sldChg>
      <pc:sldChg chg="addSp delSp modSp mod">
        <pc:chgData name="Zurbrügg Corinne" userId="9bf00a35-daaf-4b5d-a00c-eae22b493c7e" providerId="ADAL" clId="{F896CB6E-1FF8-4F8E-BB38-22186265DB2A}" dt="2026-06-01T11:45:14.103" v="322"/>
        <pc:sldMkLst>
          <pc:docMk/>
          <pc:sldMk cId="3598666796" sldId="707"/>
        </pc:sldMkLst>
        <pc:spChg chg="add mod">
          <ac:chgData name="Zurbrügg Corinne" userId="9bf00a35-daaf-4b5d-a00c-eae22b493c7e" providerId="ADAL" clId="{F896CB6E-1FF8-4F8E-BB38-22186265DB2A}" dt="2026-06-01T11:45:14.103" v="322"/>
          <ac:spMkLst>
            <pc:docMk/>
            <pc:sldMk cId="3598666796" sldId="707"/>
            <ac:spMk id="2" creationId="{CA447698-0EAA-FD22-2BC6-82DB9BB61D28}"/>
          </ac:spMkLst>
        </pc:spChg>
        <pc:spChg chg="del">
          <ac:chgData name="Zurbrügg Corinne" userId="9bf00a35-daaf-4b5d-a00c-eae22b493c7e" providerId="ADAL" clId="{F896CB6E-1FF8-4F8E-BB38-22186265DB2A}" dt="2026-06-01T11:37:36.030" v="181" actId="478"/>
          <ac:spMkLst>
            <pc:docMk/>
            <pc:sldMk cId="3598666796" sldId="707"/>
            <ac:spMk id="3" creationId="{3D6CBFAB-CF59-CD79-B18F-086192A4B153}"/>
          </ac:spMkLst>
        </pc:spChg>
        <pc:spChg chg="del">
          <ac:chgData name="Zurbrügg Corinne" userId="9bf00a35-daaf-4b5d-a00c-eae22b493c7e" providerId="ADAL" clId="{F896CB6E-1FF8-4F8E-BB38-22186265DB2A}" dt="2026-06-01T11:37:37.718" v="182" actId="478"/>
          <ac:spMkLst>
            <pc:docMk/>
            <pc:sldMk cId="3598666796" sldId="707"/>
            <ac:spMk id="4" creationId="{C70BB188-9822-D0F1-6470-91CB0EF7AAA4}"/>
          </ac:spMkLst>
        </pc:spChg>
      </pc:sldChg>
      <pc:sldChg chg="addSp delSp modSp mod">
        <pc:chgData name="Zurbrügg Corinne" userId="9bf00a35-daaf-4b5d-a00c-eae22b493c7e" providerId="ADAL" clId="{F896CB6E-1FF8-4F8E-BB38-22186265DB2A}" dt="2026-06-01T11:45:23.199" v="323"/>
        <pc:sldMkLst>
          <pc:docMk/>
          <pc:sldMk cId="3871964796" sldId="708"/>
        </pc:sldMkLst>
        <pc:spChg chg="add mod">
          <ac:chgData name="Zurbrügg Corinne" userId="9bf00a35-daaf-4b5d-a00c-eae22b493c7e" providerId="ADAL" clId="{F896CB6E-1FF8-4F8E-BB38-22186265DB2A}" dt="2026-06-01T11:45:23.199" v="323"/>
          <ac:spMkLst>
            <pc:docMk/>
            <pc:sldMk cId="3871964796" sldId="708"/>
            <ac:spMk id="2" creationId="{122FFADB-7868-F84B-F7AF-1CA825786154}"/>
          </ac:spMkLst>
        </pc:spChg>
        <pc:spChg chg="del">
          <ac:chgData name="Zurbrügg Corinne" userId="9bf00a35-daaf-4b5d-a00c-eae22b493c7e" providerId="ADAL" clId="{F896CB6E-1FF8-4F8E-BB38-22186265DB2A}" dt="2026-06-01T11:37:40.677" v="183" actId="478"/>
          <ac:spMkLst>
            <pc:docMk/>
            <pc:sldMk cId="3871964796" sldId="708"/>
            <ac:spMk id="3" creationId="{3D6CBFAB-CF59-CD79-B18F-086192A4B153}"/>
          </ac:spMkLst>
        </pc:spChg>
        <pc:spChg chg="del">
          <ac:chgData name="Zurbrügg Corinne" userId="9bf00a35-daaf-4b5d-a00c-eae22b493c7e" providerId="ADAL" clId="{F896CB6E-1FF8-4F8E-BB38-22186265DB2A}" dt="2026-06-01T11:37:42.641" v="184" actId="478"/>
          <ac:spMkLst>
            <pc:docMk/>
            <pc:sldMk cId="3871964796" sldId="708"/>
            <ac:spMk id="4" creationId="{C70BB188-9822-D0F1-6470-91CB0EF7AAA4}"/>
          </ac:spMkLst>
        </pc:spChg>
      </pc:sldChg>
      <pc:sldChg chg="addSp delSp modSp mod">
        <pc:chgData name="Zurbrügg Corinne" userId="9bf00a35-daaf-4b5d-a00c-eae22b493c7e" providerId="ADAL" clId="{F896CB6E-1FF8-4F8E-BB38-22186265DB2A}" dt="2026-06-01T11:45:30.134" v="326"/>
        <pc:sldMkLst>
          <pc:docMk/>
          <pc:sldMk cId="4088830765" sldId="711"/>
        </pc:sldMkLst>
        <pc:spChg chg="add mod">
          <ac:chgData name="Zurbrügg Corinne" userId="9bf00a35-daaf-4b5d-a00c-eae22b493c7e" providerId="ADAL" clId="{F896CB6E-1FF8-4F8E-BB38-22186265DB2A}" dt="2026-06-01T11:45:30.134" v="326"/>
          <ac:spMkLst>
            <pc:docMk/>
            <pc:sldMk cId="4088830765" sldId="711"/>
            <ac:spMk id="2" creationId="{DEC0092D-C1AD-34C6-25AB-A857D6B97471}"/>
          </ac:spMkLst>
        </pc:spChg>
        <pc:spChg chg="del">
          <ac:chgData name="Zurbrügg Corinne" userId="9bf00a35-daaf-4b5d-a00c-eae22b493c7e" providerId="ADAL" clId="{F896CB6E-1FF8-4F8E-BB38-22186265DB2A}" dt="2026-06-01T11:38:01.694" v="189" actId="478"/>
          <ac:spMkLst>
            <pc:docMk/>
            <pc:sldMk cId="4088830765" sldId="711"/>
            <ac:spMk id="3" creationId="{3D6CBFAB-CF59-CD79-B18F-086192A4B153}"/>
          </ac:spMkLst>
        </pc:spChg>
        <pc:spChg chg="del">
          <ac:chgData name="Zurbrügg Corinne" userId="9bf00a35-daaf-4b5d-a00c-eae22b493c7e" providerId="ADAL" clId="{F896CB6E-1FF8-4F8E-BB38-22186265DB2A}" dt="2026-06-01T11:38:05.200" v="190" actId="478"/>
          <ac:spMkLst>
            <pc:docMk/>
            <pc:sldMk cId="4088830765" sldId="711"/>
            <ac:spMk id="4" creationId="{C70BB188-9822-D0F1-6470-91CB0EF7AAA4}"/>
          </ac:spMkLst>
        </pc:spChg>
      </pc:sldChg>
      <pc:sldChg chg="addSp delSp modSp mod">
        <pc:chgData name="Zurbrügg Corinne" userId="9bf00a35-daaf-4b5d-a00c-eae22b493c7e" providerId="ADAL" clId="{F896CB6E-1FF8-4F8E-BB38-22186265DB2A}" dt="2026-06-01T11:45:32.296" v="327"/>
        <pc:sldMkLst>
          <pc:docMk/>
          <pc:sldMk cId="1003900625" sldId="712"/>
        </pc:sldMkLst>
        <pc:spChg chg="add mod">
          <ac:chgData name="Zurbrügg Corinne" userId="9bf00a35-daaf-4b5d-a00c-eae22b493c7e" providerId="ADAL" clId="{F896CB6E-1FF8-4F8E-BB38-22186265DB2A}" dt="2026-06-01T11:45:32.296" v="327"/>
          <ac:spMkLst>
            <pc:docMk/>
            <pc:sldMk cId="1003900625" sldId="712"/>
            <ac:spMk id="2" creationId="{9D5A699E-D545-BE57-2058-14D8031CCA49}"/>
          </ac:spMkLst>
        </pc:spChg>
        <pc:spChg chg="del">
          <ac:chgData name="Zurbrügg Corinne" userId="9bf00a35-daaf-4b5d-a00c-eae22b493c7e" providerId="ADAL" clId="{F896CB6E-1FF8-4F8E-BB38-22186265DB2A}" dt="2026-06-01T11:38:08.372" v="191" actId="478"/>
          <ac:spMkLst>
            <pc:docMk/>
            <pc:sldMk cId="1003900625" sldId="712"/>
            <ac:spMk id="3" creationId="{3D6CBFAB-CF59-CD79-B18F-086192A4B153}"/>
          </ac:spMkLst>
        </pc:spChg>
        <pc:spChg chg="del">
          <ac:chgData name="Zurbrügg Corinne" userId="9bf00a35-daaf-4b5d-a00c-eae22b493c7e" providerId="ADAL" clId="{F896CB6E-1FF8-4F8E-BB38-22186265DB2A}" dt="2026-06-01T11:38:10.653" v="192" actId="478"/>
          <ac:spMkLst>
            <pc:docMk/>
            <pc:sldMk cId="1003900625" sldId="712"/>
            <ac:spMk id="4" creationId="{C70BB188-9822-D0F1-6470-91CB0EF7AAA4}"/>
          </ac:spMkLst>
        </pc:spChg>
      </pc:sldChg>
      <pc:sldChg chg="addSp delSp modSp mod">
        <pc:chgData name="Zurbrügg Corinne" userId="9bf00a35-daaf-4b5d-a00c-eae22b493c7e" providerId="ADAL" clId="{F896CB6E-1FF8-4F8E-BB38-22186265DB2A}" dt="2026-06-01T11:45:34.460" v="328"/>
        <pc:sldMkLst>
          <pc:docMk/>
          <pc:sldMk cId="2651220942" sldId="713"/>
        </pc:sldMkLst>
        <pc:spChg chg="add mod">
          <ac:chgData name="Zurbrügg Corinne" userId="9bf00a35-daaf-4b5d-a00c-eae22b493c7e" providerId="ADAL" clId="{F896CB6E-1FF8-4F8E-BB38-22186265DB2A}" dt="2026-06-01T11:45:34.460" v="328"/>
          <ac:spMkLst>
            <pc:docMk/>
            <pc:sldMk cId="2651220942" sldId="713"/>
            <ac:spMk id="2" creationId="{5A473077-5CF5-75FC-835F-D681003FEB70}"/>
          </ac:spMkLst>
        </pc:spChg>
        <pc:spChg chg="del">
          <ac:chgData name="Zurbrügg Corinne" userId="9bf00a35-daaf-4b5d-a00c-eae22b493c7e" providerId="ADAL" clId="{F896CB6E-1FF8-4F8E-BB38-22186265DB2A}" dt="2026-06-01T11:38:13.904" v="193" actId="478"/>
          <ac:spMkLst>
            <pc:docMk/>
            <pc:sldMk cId="2651220942" sldId="713"/>
            <ac:spMk id="3" creationId="{3D6CBFAB-CF59-CD79-B18F-086192A4B153}"/>
          </ac:spMkLst>
        </pc:spChg>
        <pc:spChg chg="del">
          <ac:chgData name="Zurbrügg Corinne" userId="9bf00a35-daaf-4b5d-a00c-eae22b493c7e" providerId="ADAL" clId="{F896CB6E-1FF8-4F8E-BB38-22186265DB2A}" dt="2026-06-01T11:38:15.831" v="194" actId="478"/>
          <ac:spMkLst>
            <pc:docMk/>
            <pc:sldMk cId="2651220942" sldId="713"/>
            <ac:spMk id="4" creationId="{C70BB188-9822-D0F1-6470-91CB0EF7AAA4}"/>
          </ac:spMkLst>
        </pc:spChg>
      </pc:sldChg>
      <pc:sldChg chg="addSp delSp modSp mod modNotesTx">
        <pc:chgData name="Zurbrügg Corinne" userId="9bf00a35-daaf-4b5d-a00c-eae22b493c7e" providerId="ADAL" clId="{F896CB6E-1FF8-4F8E-BB38-22186265DB2A}" dt="2026-06-01T11:45:36.826" v="329"/>
        <pc:sldMkLst>
          <pc:docMk/>
          <pc:sldMk cId="3363519905" sldId="714"/>
        </pc:sldMkLst>
        <pc:spChg chg="del">
          <ac:chgData name="Zurbrügg Corinne" userId="9bf00a35-daaf-4b5d-a00c-eae22b493c7e" providerId="ADAL" clId="{F896CB6E-1FF8-4F8E-BB38-22186265DB2A}" dt="2026-06-01T11:38:19.157" v="195" actId="478"/>
          <ac:spMkLst>
            <pc:docMk/>
            <pc:sldMk cId="3363519905" sldId="714"/>
            <ac:spMk id="3" creationId="{632049CB-BF02-4EE7-3514-83CB4E5E9443}"/>
          </ac:spMkLst>
        </pc:spChg>
        <pc:spChg chg="add mod">
          <ac:chgData name="Zurbrügg Corinne" userId="9bf00a35-daaf-4b5d-a00c-eae22b493c7e" providerId="ADAL" clId="{F896CB6E-1FF8-4F8E-BB38-22186265DB2A}" dt="2026-06-01T11:45:36.826" v="329"/>
          <ac:spMkLst>
            <pc:docMk/>
            <pc:sldMk cId="3363519905" sldId="714"/>
            <ac:spMk id="4" creationId="{521C9F0A-524A-9B36-872F-B3589648C384}"/>
          </ac:spMkLst>
        </pc:spChg>
        <pc:spChg chg="del">
          <ac:chgData name="Zurbrügg Corinne" userId="9bf00a35-daaf-4b5d-a00c-eae22b493c7e" providerId="ADAL" clId="{F896CB6E-1FF8-4F8E-BB38-22186265DB2A}" dt="2026-06-01T11:38:21.203" v="196" actId="478"/>
          <ac:spMkLst>
            <pc:docMk/>
            <pc:sldMk cId="3363519905" sldId="714"/>
            <ac:spMk id="9" creationId="{AF4697F7-C597-5C3E-CA05-FA6AE83E8921}"/>
          </ac:spMkLst>
        </pc:spChg>
      </pc:sldChg>
      <pc:sldChg chg="addSp delSp modSp mod">
        <pc:chgData name="Zurbrügg Corinne" userId="9bf00a35-daaf-4b5d-a00c-eae22b493c7e" providerId="ADAL" clId="{F896CB6E-1FF8-4F8E-BB38-22186265DB2A}" dt="2026-06-01T11:45:39.079" v="330"/>
        <pc:sldMkLst>
          <pc:docMk/>
          <pc:sldMk cId="2523413751" sldId="715"/>
        </pc:sldMkLst>
        <pc:spChg chg="add mod">
          <ac:chgData name="Zurbrügg Corinne" userId="9bf00a35-daaf-4b5d-a00c-eae22b493c7e" providerId="ADAL" clId="{F896CB6E-1FF8-4F8E-BB38-22186265DB2A}" dt="2026-06-01T11:45:39.079" v="330"/>
          <ac:spMkLst>
            <pc:docMk/>
            <pc:sldMk cId="2523413751" sldId="715"/>
            <ac:spMk id="2" creationId="{12B4D3C7-84A1-9590-58FA-0EBB642C1B49}"/>
          </ac:spMkLst>
        </pc:spChg>
        <pc:spChg chg="del">
          <ac:chgData name="Zurbrügg Corinne" userId="9bf00a35-daaf-4b5d-a00c-eae22b493c7e" providerId="ADAL" clId="{F896CB6E-1FF8-4F8E-BB38-22186265DB2A}" dt="2026-06-01T11:38:30.074" v="197" actId="478"/>
          <ac:spMkLst>
            <pc:docMk/>
            <pc:sldMk cId="2523413751" sldId="715"/>
            <ac:spMk id="3" creationId="{3D6CBFAB-CF59-CD79-B18F-086192A4B153}"/>
          </ac:spMkLst>
        </pc:spChg>
        <pc:spChg chg="del">
          <ac:chgData name="Zurbrügg Corinne" userId="9bf00a35-daaf-4b5d-a00c-eae22b493c7e" providerId="ADAL" clId="{F896CB6E-1FF8-4F8E-BB38-22186265DB2A}" dt="2026-06-01T11:38:32.586" v="198" actId="478"/>
          <ac:spMkLst>
            <pc:docMk/>
            <pc:sldMk cId="2523413751" sldId="715"/>
            <ac:spMk id="4" creationId="{C70BB188-9822-D0F1-6470-91CB0EF7AAA4}"/>
          </ac:spMkLst>
        </pc:spChg>
      </pc:sldChg>
      <pc:sldChg chg="addSp delSp modSp mod">
        <pc:chgData name="Zurbrügg Corinne" userId="9bf00a35-daaf-4b5d-a00c-eae22b493c7e" providerId="ADAL" clId="{F896CB6E-1FF8-4F8E-BB38-22186265DB2A}" dt="2026-06-01T11:45:46.158" v="331"/>
        <pc:sldMkLst>
          <pc:docMk/>
          <pc:sldMk cId="3982281045" sldId="716"/>
        </pc:sldMkLst>
        <pc:spChg chg="add mod">
          <ac:chgData name="Zurbrügg Corinne" userId="9bf00a35-daaf-4b5d-a00c-eae22b493c7e" providerId="ADAL" clId="{F896CB6E-1FF8-4F8E-BB38-22186265DB2A}" dt="2026-06-01T11:45:46.158" v="331"/>
          <ac:spMkLst>
            <pc:docMk/>
            <pc:sldMk cId="3982281045" sldId="716"/>
            <ac:spMk id="2" creationId="{0412A7F8-C942-0E75-2AFB-E605FCD0DB06}"/>
          </ac:spMkLst>
        </pc:spChg>
        <pc:spChg chg="del">
          <ac:chgData name="Zurbrügg Corinne" userId="9bf00a35-daaf-4b5d-a00c-eae22b493c7e" providerId="ADAL" clId="{F896CB6E-1FF8-4F8E-BB38-22186265DB2A}" dt="2026-06-01T11:38:35.454" v="199" actId="478"/>
          <ac:spMkLst>
            <pc:docMk/>
            <pc:sldMk cId="3982281045" sldId="716"/>
            <ac:spMk id="3" creationId="{3D6CBFAB-CF59-CD79-B18F-086192A4B153}"/>
          </ac:spMkLst>
        </pc:spChg>
        <pc:spChg chg="del">
          <ac:chgData name="Zurbrügg Corinne" userId="9bf00a35-daaf-4b5d-a00c-eae22b493c7e" providerId="ADAL" clId="{F896CB6E-1FF8-4F8E-BB38-22186265DB2A}" dt="2026-06-01T11:38:37.214" v="200" actId="478"/>
          <ac:spMkLst>
            <pc:docMk/>
            <pc:sldMk cId="3982281045" sldId="716"/>
            <ac:spMk id="4" creationId="{C70BB188-9822-D0F1-6470-91CB0EF7AAA4}"/>
          </ac:spMkLst>
        </pc:spChg>
      </pc:sldChg>
      <pc:sldChg chg="addSp delSp modSp mod">
        <pc:chgData name="Zurbrügg Corinne" userId="9bf00a35-daaf-4b5d-a00c-eae22b493c7e" providerId="ADAL" clId="{F896CB6E-1FF8-4F8E-BB38-22186265DB2A}" dt="2026-06-01T11:45:48.233" v="332"/>
        <pc:sldMkLst>
          <pc:docMk/>
          <pc:sldMk cId="639795270" sldId="717"/>
        </pc:sldMkLst>
        <pc:spChg chg="del">
          <ac:chgData name="Zurbrügg Corinne" userId="9bf00a35-daaf-4b5d-a00c-eae22b493c7e" providerId="ADAL" clId="{F896CB6E-1FF8-4F8E-BB38-22186265DB2A}" dt="2026-06-01T11:38:40.423" v="201" actId="478"/>
          <ac:spMkLst>
            <pc:docMk/>
            <pc:sldMk cId="639795270" sldId="717"/>
            <ac:spMk id="3" creationId="{3D6CBFAB-CF59-CD79-B18F-086192A4B153}"/>
          </ac:spMkLst>
        </pc:spChg>
        <pc:spChg chg="del">
          <ac:chgData name="Zurbrügg Corinne" userId="9bf00a35-daaf-4b5d-a00c-eae22b493c7e" providerId="ADAL" clId="{F896CB6E-1FF8-4F8E-BB38-22186265DB2A}" dt="2026-06-01T11:38:42.274" v="202" actId="478"/>
          <ac:spMkLst>
            <pc:docMk/>
            <pc:sldMk cId="639795270" sldId="717"/>
            <ac:spMk id="4" creationId="{C70BB188-9822-D0F1-6470-91CB0EF7AAA4}"/>
          </ac:spMkLst>
        </pc:spChg>
        <pc:spChg chg="add mod">
          <ac:chgData name="Zurbrügg Corinne" userId="9bf00a35-daaf-4b5d-a00c-eae22b493c7e" providerId="ADAL" clId="{F896CB6E-1FF8-4F8E-BB38-22186265DB2A}" dt="2026-06-01T11:45:48.233" v="332"/>
          <ac:spMkLst>
            <pc:docMk/>
            <pc:sldMk cId="639795270" sldId="717"/>
            <ac:spMk id="5" creationId="{7BB15134-CED4-878A-1C55-4124324205DC}"/>
          </ac:spMkLst>
        </pc:spChg>
      </pc:sldChg>
      <pc:sldChg chg="addSp delSp modSp mod modNotesTx">
        <pc:chgData name="Zurbrügg Corinne" userId="9bf00a35-daaf-4b5d-a00c-eae22b493c7e" providerId="ADAL" clId="{F896CB6E-1FF8-4F8E-BB38-22186265DB2A}" dt="2026-06-01T11:45:50.349" v="333"/>
        <pc:sldMkLst>
          <pc:docMk/>
          <pc:sldMk cId="1754363996" sldId="718"/>
        </pc:sldMkLst>
        <pc:spChg chg="add mod">
          <ac:chgData name="Zurbrügg Corinne" userId="9bf00a35-daaf-4b5d-a00c-eae22b493c7e" providerId="ADAL" clId="{F896CB6E-1FF8-4F8E-BB38-22186265DB2A}" dt="2026-06-01T11:45:50.349" v="333"/>
          <ac:spMkLst>
            <pc:docMk/>
            <pc:sldMk cId="1754363996" sldId="718"/>
            <ac:spMk id="2" creationId="{2DB87353-6ABD-FFFB-EF85-A7B44B054610}"/>
          </ac:spMkLst>
        </pc:spChg>
        <pc:spChg chg="del">
          <ac:chgData name="Zurbrügg Corinne" userId="9bf00a35-daaf-4b5d-a00c-eae22b493c7e" providerId="ADAL" clId="{F896CB6E-1FF8-4F8E-BB38-22186265DB2A}" dt="2026-06-01T11:38:44.956" v="203" actId="478"/>
          <ac:spMkLst>
            <pc:docMk/>
            <pc:sldMk cId="1754363996" sldId="718"/>
            <ac:spMk id="3" creationId="{632049CB-BF02-4EE7-3514-83CB4E5E9443}"/>
          </ac:spMkLst>
        </pc:spChg>
        <pc:spChg chg="del">
          <ac:chgData name="Zurbrügg Corinne" userId="9bf00a35-daaf-4b5d-a00c-eae22b493c7e" providerId="ADAL" clId="{F896CB6E-1FF8-4F8E-BB38-22186265DB2A}" dt="2026-06-01T11:38:46.737" v="204" actId="478"/>
          <ac:spMkLst>
            <pc:docMk/>
            <pc:sldMk cId="1754363996" sldId="718"/>
            <ac:spMk id="9" creationId="{AF4697F7-C597-5C3E-CA05-FA6AE83E8921}"/>
          </ac:spMkLst>
        </pc:spChg>
      </pc:sldChg>
      <pc:sldChg chg="addSp delSp modSp mod">
        <pc:chgData name="Zurbrügg Corinne" userId="9bf00a35-daaf-4b5d-a00c-eae22b493c7e" providerId="ADAL" clId="{F896CB6E-1FF8-4F8E-BB38-22186265DB2A}" dt="2026-06-01T11:45:52.429" v="334"/>
        <pc:sldMkLst>
          <pc:docMk/>
          <pc:sldMk cId="209130103" sldId="719"/>
        </pc:sldMkLst>
        <pc:spChg chg="add mod">
          <ac:chgData name="Zurbrügg Corinne" userId="9bf00a35-daaf-4b5d-a00c-eae22b493c7e" providerId="ADAL" clId="{F896CB6E-1FF8-4F8E-BB38-22186265DB2A}" dt="2026-06-01T11:45:52.429" v="334"/>
          <ac:spMkLst>
            <pc:docMk/>
            <pc:sldMk cId="209130103" sldId="719"/>
            <ac:spMk id="2" creationId="{C56AD73A-51C1-F8C3-F7AA-4E6AF9AE6C66}"/>
          </ac:spMkLst>
        </pc:spChg>
        <pc:spChg chg="del">
          <ac:chgData name="Zurbrügg Corinne" userId="9bf00a35-daaf-4b5d-a00c-eae22b493c7e" providerId="ADAL" clId="{F896CB6E-1FF8-4F8E-BB38-22186265DB2A}" dt="2026-06-01T11:38:49.356" v="205" actId="478"/>
          <ac:spMkLst>
            <pc:docMk/>
            <pc:sldMk cId="209130103" sldId="719"/>
            <ac:spMk id="3" creationId="{3D6CBFAB-CF59-CD79-B18F-086192A4B153}"/>
          </ac:spMkLst>
        </pc:spChg>
        <pc:spChg chg="del">
          <ac:chgData name="Zurbrügg Corinne" userId="9bf00a35-daaf-4b5d-a00c-eae22b493c7e" providerId="ADAL" clId="{F896CB6E-1FF8-4F8E-BB38-22186265DB2A}" dt="2026-06-01T11:38:51.221" v="206" actId="478"/>
          <ac:spMkLst>
            <pc:docMk/>
            <pc:sldMk cId="209130103" sldId="719"/>
            <ac:spMk id="4" creationId="{C70BB188-9822-D0F1-6470-91CB0EF7AAA4}"/>
          </ac:spMkLst>
        </pc:spChg>
      </pc:sldChg>
      <pc:sldChg chg="addSp delSp modSp mod">
        <pc:chgData name="Zurbrügg Corinne" userId="9bf00a35-daaf-4b5d-a00c-eae22b493c7e" providerId="ADAL" clId="{F896CB6E-1FF8-4F8E-BB38-22186265DB2A}" dt="2026-06-01T11:45:54.399" v="335"/>
        <pc:sldMkLst>
          <pc:docMk/>
          <pc:sldMk cId="993195215" sldId="720"/>
        </pc:sldMkLst>
        <pc:spChg chg="add mod">
          <ac:chgData name="Zurbrügg Corinne" userId="9bf00a35-daaf-4b5d-a00c-eae22b493c7e" providerId="ADAL" clId="{F896CB6E-1FF8-4F8E-BB38-22186265DB2A}" dt="2026-06-01T11:45:54.399" v="335"/>
          <ac:spMkLst>
            <pc:docMk/>
            <pc:sldMk cId="993195215" sldId="720"/>
            <ac:spMk id="2" creationId="{D5A52BD0-A5B3-BC29-7EA2-A5227D95827E}"/>
          </ac:spMkLst>
        </pc:spChg>
        <pc:spChg chg="del">
          <ac:chgData name="Zurbrügg Corinne" userId="9bf00a35-daaf-4b5d-a00c-eae22b493c7e" providerId="ADAL" clId="{F896CB6E-1FF8-4F8E-BB38-22186265DB2A}" dt="2026-06-01T11:38:54.273" v="207" actId="478"/>
          <ac:spMkLst>
            <pc:docMk/>
            <pc:sldMk cId="993195215" sldId="720"/>
            <ac:spMk id="3" creationId="{3D6CBFAB-CF59-CD79-B18F-086192A4B153}"/>
          </ac:spMkLst>
        </pc:spChg>
        <pc:spChg chg="del">
          <ac:chgData name="Zurbrügg Corinne" userId="9bf00a35-daaf-4b5d-a00c-eae22b493c7e" providerId="ADAL" clId="{F896CB6E-1FF8-4F8E-BB38-22186265DB2A}" dt="2026-06-01T11:38:56.190" v="208" actId="478"/>
          <ac:spMkLst>
            <pc:docMk/>
            <pc:sldMk cId="993195215" sldId="720"/>
            <ac:spMk id="4" creationId="{C70BB188-9822-D0F1-6470-91CB0EF7AAA4}"/>
          </ac:spMkLst>
        </pc:spChg>
      </pc:sldChg>
      <pc:sldChg chg="addSp delSp modSp mod">
        <pc:chgData name="Zurbrügg Corinne" userId="9bf00a35-daaf-4b5d-a00c-eae22b493c7e" providerId="ADAL" clId="{F896CB6E-1FF8-4F8E-BB38-22186265DB2A}" dt="2026-06-01T11:45:56.458" v="336"/>
        <pc:sldMkLst>
          <pc:docMk/>
          <pc:sldMk cId="220271651" sldId="721"/>
        </pc:sldMkLst>
        <pc:spChg chg="add mod">
          <ac:chgData name="Zurbrügg Corinne" userId="9bf00a35-daaf-4b5d-a00c-eae22b493c7e" providerId="ADAL" clId="{F896CB6E-1FF8-4F8E-BB38-22186265DB2A}" dt="2026-06-01T11:45:56.458" v="336"/>
          <ac:spMkLst>
            <pc:docMk/>
            <pc:sldMk cId="220271651" sldId="721"/>
            <ac:spMk id="2" creationId="{2616EDD6-F38E-4E44-A2FB-D86F645B336C}"/>
          </ac:spMkLst>
        </pc:spChg>
        <pc:spChg chg="del">
          <ac:chgData name="Zurbrügg Corinne" userId="9bf00a35-daaf-4b5d-a00c-eae22b493c7e" providerId="ADAL" clId="{F896CB6E-1FF8-4F8E-BB38-22186265DB2A}" dt="2026-06-01T11:38:59.359" v="209" actId="478"/>
          <ac:spMkLst>
            <pc:docMk/>
            <pc:sldMk cId="220271651" sldId="721"/>
            <ac:spMk id="3" creationId="{3D6CBFAB-CF59-CD79-B18F-086192A4B153}"/>
          </ac:spMkLst>
        </pc:spChg>
        <pc:spChg chg="del">
          <ac:chgData name="Zurbrügg Corinne" userId="9bf00a35-daaf-4b5d-a00c-eae22b493c7e" providerId="ADAL" clId="{F896CB6E-1FF8-4F8E-BB38-22186265DB2A}" dt="2026-06-01T11:39:01.131" v="210" actId="478"/>
          <ac:spMkLst>
            <pc:docMk/>
            <pc:sldMk cId="220271651" sldId="721"/>
            <ac:spMk id="4" creationId="{C70BB188-9822-D0F1-6470-91CB0EF7AAA4}"/>
          </ac:spMkLst>
        </pc:spChg>
      </pc:sldChg>
      <pc:sldChg chg="addSp delSp modSp mod modNotesTx">
        <pc:chgData name="Zurbrügg Corinne" userId="9bf00a35-daaf-4b5d-a00c-eae22b493c7e" providerId="ADAL" clId="{F896CB6E-1FF8-4F8E-BB38-22186265DB2A}" dt="2026-06-01T11:46:04.981" v="338"/>
        <pc:sldMkLst>
          <pc:docMk/>
          <pc:sldMk cId="1370865571" sldId="723"/>
        </pc:sldMkLst>
        <pc:spChg chg="del">
          <ac:chgData name="Zurbrügg Corinne" userId="9bf00a35-daaf-4b5d-a00c-eae22b493c7e" providerId="ADAL" clId="{F896CB6E-1FF8-4F8E-BB38-22186265DB2A}" dt="2026-06-01T11:39:14.047" v="213" actId="478"/>
          <ac:spMkLst>
            <pc:docMk/>
            <pc:sldMk cId="1370865571" sldId="723"/>
            <ac:spMk id="3" creationId="{632049CB-BF02-4EE7-3514-83CB4E5E9443}"/>
          </ac:spMkLst>
        </pc:spChg>
        <pc:spChg chg="add mod">
          <ac:chgData name="Zurbrügg Corinne" userId="9bf00a35-daaf-4b5d-a00c-eae22b493c7e" providerId="ADAL" clId="{F896CB6E-1FF8-4F8E-BB38-22186265DB2A}" dt="2026-06-01T11:46:04.981" v="338"/>
          <ac:spMkLst>
            <pc:docMk/>
            <pc:sldMk cId="1370865571" sldId="723"/>
            <ac:spMk id="4" creationId="{B0028A98-CFF8-BC94-C441-355424E11774}"/>
          </ac:spMkLst>
        </pc:spChg>
        <pc:spChg chg="del">
          <ac:chgData name="Zurbrügg Corinne" userId="9bf00a35-daaf-4b5d-a00c-eae22b493c7e" providerId="ADAL" clId="{F896CB6E-1FF8-4F8E-BB38-22186265DB2A}" dt="2026-06-01T11:39:15.756" v="214" actId="478"/>
          <ac:spMkLst>
            <pc:docMk/>
            <pc:sldMk cId="1370865571" sldId="723"/>
            <ac:spMk id="9" creationId="{AF4697F7-C597-5C3E-CA05-FA6AE83E8921}"/>
          </ac:spMkLst>
        </pc:spChg>
      </pc:sldChg>
      <pc:sldChg chg="addSp delSp modSp mod">
        <pc:chgData name="Zurbrügg Corinne" userId="9bf00a35-daaf-4b5d-a00c-eae22b493c7e" providerId="ADAL" clId="{F896CB6E-1FF8-4F8E-BB38-22186265DB2A}" dt="2026-06-01T11:46:07.011" v="339"/>
        <pc:sldMkLst>
          <pc:docMk/>
          <pc:sldMk cId="1156555989" sldId="724"/>
        </pc:sldMkLst>
        <pc:spChg chg="add mod">
          <ac:chgData name="Zurbrügg Corinne" userId="9bf00a35-daaf-4b5d-a00c-eae22b493c7e" providerId="ADAL" clId="{F896CB6E-1FF8-4F8E-BB38-22186265DB2A}" dt="2026-06-01T11:46:07.011" v="339"/>
          <ac:spMkLst>
            <pc:docMk/>
            <pc:sldMk cId="1156555989" sldId="724"/>
            <ac:spMk id="2" creationId="{AFE0E111-4DAB-EFD0-8200-47FDDE996C36}"/>
          </ac:spMkLst>
        </pc:spChg>
        <pc:spChg chg="del">
          <ac:chgData name="Zurbrügg Corinne" userId="9bf00a35-daaf-4b5d-a00c-eae22b493c7e" providerId="ADAL" clId="{F896CB6E-1FF8-4F8E-BB38-22186265DB2A}" dt="2026-06-01T11:39:19.772" v="215" actId="478"/>
          <ac:spMkLst>
            <pc:docMk/>
            <pc:sldMk cId="1156555989" sldId="724"/>
            <ac:spMk id="3" creationId="{3D6CBFAB-CF59-CD79-B18F-086192A4B153}"/>
          </ac:spMkLst>
        </pc:spChg>
        <pc:spChg chg="del">
          <ac:chgData name="Zurbrügg Corinne" userId="9bf00a35-daaf-4b5d-a00c-eae22b493c7e" providerId="ADAL" clId="{F896CB6E-1FF8-4F8E-BB38-22186265DB2A}" dt="2026-06-01T11:39:21.373" v="216" actId="478"/>
          <ac:spMkLst>
            <pc:docMk/>
            <pc:sldMk cId="1156555989" sldId="724"/>
            <ac:spMk id="4" creationId="{C70BB188-9822-D0F1-6470-91CB0EF7AAA4}"/>
          </ac:spMkLst>
        </pc:spChg>
      </pc:sldChg>
      <pc:sldChg chg="addSp delSp modSp mod">
        <pc:chgData name="Zurbrügg Corinne" userId="9bf00a35-daaf-4b5d-a00c-eae22b493c7e" providerId="ADAL" clId="{F896CB6E-1FF8-4F8E-BB38-22186265DB2A}" dt="2026-06-01T11:46:17.859" v="341" actId="478"/>
        <pc:sldMkLst>
          <pc:docMk/>
          <pc:sldMk cId="2085293479" sldId="725"/>
        </pc:sldMkLst>
        <pc:spChg chg="add mod">
          <ac:chgData name="Zurbrügg Corinne" userId="9bf00a35-daaf-4b5d-a00c-eae22b493c7e" providerId="ADAL" clId="{F896CB6E-1FF8-4F8E-BB38-22186265DB2A}" dt="2026-06-01T11:46:08.995" v="340"/>
          <ac:spMkLst>
            <pc:docMk/>
            <pc:sldMk cId="2085293479" sldId="725"/>
            <ac:spMk id="2" creationId="{AE369389-535E-4006-022A-CE30798E6B32}"/>
          </ac:spMkLst>
        </pc:spChg>
        <pc:spChg chg="del">
          <ac:chgData name="Zurbrügg Corinne" userId="9bf00a35-daaf-4b5d-a00c-eae22b493c7e" providerId="ADAL" clId="{F896CB6E-1FF8-4F8E-BB38-22186265DB2A}" dt="2026-06-01T11:39:24.055" v="217" actId="478"/>
          <ac:spMkLst>
            <pc:docMk/>
            <pc:sldMk cId="2085293479" sldId="725"/>
            <ac:spMk id="3" creationId="{3D6CBFAB-CF59-CD79-B18F-086192A4B153}"/>
          </ac:spMkLst>
        </pc:spChg>
        <pc:spChg chg="del mod">
          <ac:chgData name="Zurbrügg Corinne" userId="9bf00a35-daaf-4b5d-a00c-eae22b493c7e" providerId="ADAL" clId="{F896CB6E-1FF8-4F8E-BB38-22186265DB2A}" dt="2026-06-01T11:46:17.859" v="341" actId="478"/>
          <ac:spMkLst>
            <pc:docMk/>
            <pc:sldMk cId="2085293479" sldId="725"/>
            <ac:spMk id="4" creationId="{C70BB188-9822-D0F1-6470-91CB0EF7AAA4}"/>
          </ac:spMkLst>
        </pc:spChg>
      </pc:sldChg>
      <pc:sldChg chg="addSp delSp modSp mod">
        <pc:chgData name="Zurbrügg Corinne" userId="9bf00a35-daaf-4b5d-a00c-eae22b493c7e" providerId="ADAL" clId="{F896CB6E-1FF8-4F8E-BB38-22186265DB2A}" dt="2026-06-01T11:46:23.369" v="342"/>
        <pc:sldMkLst>
          <pc:docMk/>
          <pc:sldMk cId="2412247312" sldId="726"/>
        </pc:sldMkLst>
        <pc:spChg chg="add mod">
          <ac:chgData name="Zurbrügg Corinne" userId="9bf00a35-daaf-4b5d-a00c-eae22b493c7e" providerId="ADAL" clId="{F896CB6E-1FF8-4F8E-BB38-22186265DB2A}" dt="2026-06-01T11:46:23.369" v="342"/>
          <ac:spMkLst>
            <pc:docMk/>
            <pc:sldMk cId="2412247312" sldId="726"/>
            <ac:spMk id="2" creationId="{CE685D22-3BD3-C831-56C5-F2EE7189B41D}"/>
          </ac:spMkLst>
        </pc:spChg>
        <pc:spChg chg="del">
          <ac:chgData name="Zurbrügg Corinne" userId="9bf00a35-daaf-4b5d-a00c-eae22b493c7e" providerId="ADAL" clId="{F896CB6E-1FF8-4F8E-BB38-22186265DB2A}" dt="2026-06-01T11:39:29.145" v="219" actId="478"/>
          <ac:spMkLst>
            <pc:docMk/>
            <pc:sldMk cId="2412247312" sldId="726"/>
            <ac:spMk id="3" creationId="{3D6CBFAB-CF59-CD79-B18F-086192A4B153}"/>
          </ac:spMkLst>
        </pc:spChg>
        <pc:spChg chg="del">
          <ac:chgData name="Zurbrügg Corinne" userId="9bf00a35-daaf-4b5d-a00c-eae22b493c7e" providerId="ADAL" clId="{F896CB6E-1FF8-4F8E-BB38-22186265DB2A}" dt="2026-06-01T11:39:31.192" v="220" actId="478"/>
          <ac:spMkLst>
            <pc:docMk/>
            <pc:sldMk cId="2412247312" sldId="726"/>
            <ac:spMk id="4" creationId="{C70BB188-9822-D0F1-6470-91CB0EF7AAA4}"/>
          </ac:spMkLst>
        </pc:spChg>
      </pc:sldChg>
      <pc:sldChg chg="addSp delSp modSp mod modNotesTx">
        <pc:chgData name="Zurbrügg Corinne" userId="9bf00a35-daaf-4b5d-a00c-eae22b493c7e" providerId="ADAL" clId="{F896CB6E-1FF8-4F8E-BB38-22186265DB2A}" dt="2026-06-01T11:46:28.196" v="344"/>
        <pc:sldMkLst>
          <pc:docMk/>
          <pc:sldMk cId="3074644922" sldId="728"/>
        </pc:sldMkLst>
        <pc:spChg chg="del">
          <ac:chgData name="Zurbrügg Corinne" userId="9bf00a35-daaf-4b5d-a00c-eae22b493c7e" providerId="ADAL" clId="{F896CB6E-1FF8-4F8E-BB38-22186265DB2A}" dt="2026-06-01T11:39:43.975" v="223" actId="478"/>
          <ac:spMkLst>
            <pc:docMk/>
            <pc:sldMk cId="3074644922" sldId="728"/>
            <ac:spMk id="3" creationId="{632049CB-BF02-4EE7-3514-83CB4E5E9443}"/>
          </ac:spMkLst>
        </pc:spChg>
        <pc:spChg chg="add mod">
          <ac:chgData name="Zurbrügg Corinne" userId="9bf00a35-daaf-4b5d-a00c-eae22b493c7e" providerId="ADAL" clId="{F896CB6E-1FF8-4F8E-BB38-22186265DB2A}" dt="2026-06-01T11:46:28.196" v="344"/>
          <ac:spMkLst>
            <pc:docMk/>
            <pc:sldMk cId="3074644922" sldId="728"/>
            <ac:spMk id="4" creationId="{207270D4-43E2-B89E-D6A5-372946E97E5E}"/>
          </ac:spMkLst>
        </pc:spChg>
        <pc:spChg chg="del">
          <ac:chgData name="Zurbrügg Corinne" userId="9bf00a35-daaf-4b5d-a00c-eae22b493c7e" providerId="ADAL" clId="{F896CB6E-1FF8-4F8E-BB38-22186265DB2A}" dt="2026-06-01T11:39:46.643" v="224" actId="478"/>
          <ac:spMkLst>
            <pc:docMk/>
            <pc:sldMk cId="3074644922" sldId="728"/>
            <ac:spMk id="9" creationId="{AF4697F7-C597-5C3E-CA05-FA6AE83E8921}"/>
          </ac:spMkLst>
        </pc:spChg>
      </pc:sldChg>
      <pc:sldChg chg="addSp delSp modSp mod">
        <pc:chgData name="Zurbrügg Corinne" userId="9bf00a35-daaf-4b5d-a00c-eae22b493c7e" providerId="ADAL" clId="{F896CB6E-1FF8-4F8E-BB38-22186265DB2A}" dt="2026-06-01T11:46:35.237" v="345"/>
        <pc:sldMkLst>
          <pc:docMk/>
          <pc:sldMk cId="3499050192" sldId="729"/>
        </pc:sldMkLst>
        <pc:spChg chg="add mod">
          <ac:chgData name="Zurbrügg Corinne" userId="9bf00a35-daaf-4b5d-a00c-eae22b493c7e" providerId="ADAL" clId="{F896CB6E-1FF8-4F8E-BB38-22186265DB2A}" dt="2026-06-01T11:46:35.237" v="345"/>
          <ac:spMkLst>
            <pc:docMk/>
            <pc:sldMk cId="3499050192" sldId="729"/>
            <ac:spMk id="2" creationId="{3443BFCA-9AEB-710B-3CD5-17309660831B}"/>
          </ac:spMkLst>
        </pc:spChg>
        <pc:spChg chg="del">
          <ac:chgData name="Zurbrügg Corinne" userId="9bf00a35-daaf-4b5d-a00c-eae22b493c7e" providerId="ADAL" clId="{F896CB6E-1FF8-4F8E-BB38-22186265DB2A}" dt="2026-06-01T11:39:49.756" v="225" actId="478"/>
          <ac:spMkLst>
            <pc:docMk/>
            <pc:sldMk cId="3499050192" sldId="729"/>
            <ac:spMk id="3" creationId="{3D6CBFAB-CF59-CD79-B18F-086192A4B153}"/>
          </ac:spMkLst>
        </pc:spChg>
        <pc:spChg chg="del">
          <ac:chgData name="Zurbrügg Corinne" userId="9bf00a35-daaf-4b5d-a00c-eae22b493c7e" providerId="ADAL" clId="{F896CB6E-1FF8-4F8E-BB38-22186265DB2A}" dt="2026-06-01T11:39:51.493" v="226" actId="478"/>
          <ac:spMkLst>
            <pc:docMk/>
            <pc:sldMk cId="3499050192" sldId="729"/>
            <ac:spMk id="4" creationId="{C70BB188-9822-D0F1-6470-91CB0EF7AAA4}"/>
          </ac:spMkLst>
        </pc:spChg>
      </pc:sldChg>
      <pc:sldChg chg="addSp delSp modSp mod">
        <pc:chgData name="Zurbrügg Corinne" userId="9bf00a35-daaf-4b5d-a00c-eae22b493c7e" providerId="ADAL" clId="{F896CB6E-1FF8-4F8E-BB38-22186265DB2A}" dt="2026-06-01T11:46:37.252" v="346"/>
        <pc:sldMkLst>
          <pc:docMk/>
          <pc:sldMk cId="2651208700" sldId="730"/>
        </pc:sldMkLst>
        <pc:spChg chg="add mod">
          <ac:chgData name="Zurbrügg Corinne" userId="9bf00a35-daaf-4b5d-a00c-eae22b493c7e" providerId="ADAL" clId="{F896CB6E-1FF8-4F8E-BB38-22186265DB2A}" dt="2026-06-01T11:46:37.252" v="346"/>
          <ac:spMkLst>
            <pc:docMk/>
            <pc:sldMk cId="2651208700" sldId="730"/>
            <ac:spMk id="2" creationId="{DFA15E46-E931-B4BE-0DDA-6CBAB5C329FE}"/>
          </ac:spMkLst>
        </pc:spChg>
        <pc:spChg chg="del">
          <ac:chgData name="Zurbrügg Corinne" userId="9bf00a35-daaf-4b5d-a00c-eae22b493c7e" providerId="ADAL" clId="{F896CB6E-1FF8-4F8E-BB38-22186265DB2A}" dt="2026-06-01T11:39:55.169" v="227" actId="478"/>
          <ac:spMkLst>
            <pc:docMk/>
            <pc:sldMk cId="2651208700" sldId="730"/>
            <ac:spMk id="3" creationId="{3D6CBFAB-CF59-CD79-B18F-086192A4B153}"/>
          </ac:spMkLst>
        </pc:spChg>
        <pc:spChg chg="del">
          <ac:chgData name="Zurbrügg Corinne" userId="9bf00a35-daaf-4b5d-a00c-eae22b493c7e" providerId="ADAL" clId="{F896CB6E-1FF8-4F8E-BB38-22186265DB2A}" dt="2026-06-01T11:39:57.291" v="228" actId="478"/>
          <ac:spMkLst>
            <pc:docMk/>
            <pc:sldMk cId="2651208700" sldId="730"/>
            <ac:spMk id="4" creationId="{C70BB188-9822-D0F1-6470-91CB0EF7AAA4}"/>
          </ac:spMkLst>
        </pc:spChg>
      </pc:sldChg>
      <pc:sldChg chg="addSp delSp modSp mod">
        <pc:chgData name="Zurbrügg Corinne" userId="9bf00a35-daaf-4b5d-a00c-eae22b493c7e" providerId="ADAL" clId="{F896CB6E-1FF8-4F8E-BB38-22186265DB2A}" dt="2026-06-01T11:46:39.376" v="347"/>
        <pc:sldMkLst>
          <pc:docMk/>
          <pc:sldMk cId="1219125966" sldId="731"/>
        </pc:sldMkLst>
        <pc:spChg chg="add mod">
          <ac:chgData name="Zurbrügg Corinne" userId="9bf00a35-daaf-4b5d-a00c-eae22b493c7e" providerId="ADAL" clId="{F896CB6E-1FF8-4F8E-BB38-22186265DB2A}" dt="2026-06-01T11:46:39.376" v="347"/>
          <ac:spMkLst>
            <pc:docMk/>
            <pc:sldMk cId="1219125966" sldId="731"/>
            <ac:spMk id="2" creationId="{853C9051-4B25-A67C-FBCE-4B1451EADAC5}"/>
          </ac:spMkLst>
        </pc:spChg>
        <pc:spChg chg="del">
          <ac:chgData name="Zurbrügg Corinne" userId="9bf00a35-daaf-4b5d-a00c-eae22b493c7e" providerId="ADAL" clId="{F896CB6E-1FF8-4F8E-BB38-22186265DB2A}" dt="2026-06-01T11:40:00.302" v="229" actId="478"/>
          <ac:spMkLst>
            <pc:docMk/>
            <pc:sldMk cId="1219125966" sldId="731"/>
            <ac:spMk id="3" creationId="{3D6CBFAB-CF59-CD79-B18F-086192A4B153}"/>
          </ac:spMkLst>
        </pc:spChg>
        <pc:spChg chg="del">
          <ac:chgData name="Zurbrügg Corinne" userId="9bf00a35-daaf-4b5d-a00c-eae22b493c7e" providerId="ADAL" clId="{F896CB6E-1FF8-4F8E-BB38-22186265DB2A}" dt="2026-06-01T11:40:02.436" v="230" actId="478"/>
          <ac:spMkLst>
            <pc:docMk/>
            <pc:sldMk cId="1219125966" sldId="731"/>
            <ac:spMk id="4" creationId="{C70BB188-9822-D0F1-6470-91CB0EF7AAA4}"/>
          </ac:spMkLst>
        </pc:spChg>
      </pc:sldChg>
      <pc:sldChg chg="addSp delSp modSp mod">
        <pc:chgData name="Zurbrügg Corinne" userId="9bf00a35-daaf-4b5d-a00c-eae22b493c7e" providerId="ADAL" clId="{F896CB6E-1FF8-4F8E-BB38-22186265DB2A}" dt="2026-06-01T11:46:41.411" v="348"/>
        <pc:sldMkLst>
          <pc:docMk/>
          <pc:sldMk cId="2619015857" sldId="732"/>
        </pc:sldMkLst>
        <pc:spChg chg="del">
          <ac:chgData name="Zurbrügg Corinne" userId="9bf00a35-daaf-4b5d-a00c-eae22b493c7e" providerId="ADAL" clId="{F896CB6E-1FF8-4F8E-BB38-22186265DB2A}" dt="2026-06-01T11:40:05.288" v="231" actId="478"/>
          <ac:spMkLst>
            <pc:docMk/>
            <pc:sldMk cId="2619015857" sldId="732"/>
            <ac:spMk id="3" creationId="{3D6CBFAB-CF59-CD79-B18F-086192A4B153}"/>
          </ac:spMkLst>
        </pc:spChg>
        <pc:spChg chg="del">
          <ac:chgData name="Zurbrügg Corinne" userId="9bf00a35-daaf-4b5d-a00c-eae22b493c7e" providerId="ADAL" clId="{F896CB6E-1FF8-4F8E-BB38-22186265DB2A}" dt="2026-06-01T11:40:07.601" v="232" actId="478"/>
          <ac:spMkLst>
            <pc:docMk/>
            <pc:sldMk cId="2619015857" sldId="732"/>
            <ac:spMk id="4" creationId="{C70BB188-9822-D0F1-6470-91CB0EF7AAA4}"/>
          </ac:spMkLst>
        </pc:spChg>
        <pc:spChg chg="add mod">
          <ac:chgData name="Zurbrügg Corinne" userId="9bf00a35-daaf-4b5d-a00c-eae22b493c7e" providerId="ADAL" clId="{F896CB6E-1FF8-4F8E-BB38-22186265DB2A}" dt="2026-06-01T11:46:41.411" v="348"/>
          <ac:spMkLst>
            <pc:docMk/>
            <pc:sldMk cId="2619015857" sldId="732"/>
            <ac:spMk id="5" creationId="{C494D3E1-5B83-1D8D-9C32-7EB7E6046042}"/>
          </ac:spMkLst>
        </pc:spChg>
      </pc:sldChg>
      <pc:sldChg chg="addSp delSp modSp mod">
        <pc:chgData name="Zurbrügg Corinne" userId="9bf00a35-daaf-4b5d-a00c-eae22b493c7e" providerId="ADAL" clId="{F896CB6E-1FF8-4F8E-BB38-22186265DB2A}" dt="2026-06-01T11:46:43.741" v="349"/>
        <pc:sldMkLst>
          <pc:docMk/>
          <pc:sldMk cId="2581473587" sldId="733"/>
        </pc:sldMkLst>
        <pc:spChg chg="del">
          <ac:chgData name="Zurbrügg Corinne" userId="9bf00a35-daaf-4b5d-a00c-eae22b493c7e" providerId="ADAL" clId="{F896CB6E-1FF8-4F8E-BB38-22186265DB2A}" dt="2026-06-01T11:40:14.292" v="233" actId="478"/>
          <ac:spMkLst>
            <pc:docMk/>
            <pc:sldMk cId="2581473587" sldId="733"/>
            <ac:spMk id="3" creationId="{3D6CBFAB-CF59-CD79-B18F-086192A4B153}"/>
          </ac:spMkLst>
        </pc:spChg>
        <pc:spChg chg="del">
          <ac:chgData name="Zurbrügg Corinne" userId="9bf00a35-daaf-4b5d-a00c-eae22b493c7e" providerId="ADAL" clId="{F896CB6E-1FF8-4F8E-BB38-22186265DB2A}" dt="2026-06-01T11:40:15.965" v="234" actId="478"/>
          <ac:spMkLst>
            <pc:docMk/>
            <pc:sldMk cId="2581473587" sldId="733"/>
            <ac:spMk id="4" creationId="{C70BB188-9822-D0F1-6470-91CB0EF7AAA4}"/>
          </ac:spMkLst>
        </pc:spChg>
        <pc:spChg chg="add mod">
          <ac:chgData name="Zurbrügg Corinne" userId="9bf00a35-daaf-4b5d-a00c-eae22b493c7e" providerId="ADAL" clId="{F896CB6E-1FF8-4F8E-BB38-22186265DB2A}" dt="2026-06-01T11:46:43.741" v="349"/>
          <ac:spMkLst>
            <pc:docMk/>
            <pc:sldMk cId="2581473587" sldId="733"/>
            <ac:spMk id="8" creationId="{1B217B6D-FD0E-ACBB-CAA8-A1E02C7B3AB6}"/>
          </ac:spMkLst>
        </pc:spChg>
      </pc:sldChg>
      <pc:sldChg chg="addSp delSp modSp mod">
        <pc:chgData name="Zurbrügg Corinne" userId="9bf00a35-daaf-4b5d-a00c-eae22b493c7e" providerId="ADAL" clId="{F896CB6E-1FF8-4F8E-BB38-22186265DB2A}" dt="2026-06-01T11:46:45.981" v="350"/>
        <pc:sldMkLst>
          <pc:docMk/>
          <pc:sldMk cId="1872841854" sldId="734"/>
        </pc:sldMkLst>
        <pc:spChg chg="add mod">
          <ac:chgData name="Zurbrügg Corinne" userId="9bf00a35-daaf-4b5d-a00c-eae22b493c7e" providerId="ADAL" clId="{F896CB6E-1FF8-4F8E-BB38-22186265DB2A}" dt="2026-06-01T11:46:45.981" v="350"/>
          <ac:spMkLst>
            <pc:docMk/>
            <pc:sldMk cId="1872841854" sldId="734"/>
            <ac:spMk id="2" creationId="{F579A983-1310-E1B3-8A52-E5AF0F792DEA}"/>
          </ac:spMkLst>
        </pc:spChg>
        <pc:spChg chg="del">
          <ac:chgData name="Zurbrügg Corinne" userId="9bf00a35-daaf-4b5d-a00c-eae22b493c7e" providerId="ADAL" clId="{F896CB6E-1FF8-4F8E-BB38-22186265DB2A}" dt="2026-06-01T11:40:22.406" v="235" actId="478"/>
          <ac:spMkLst>
            <pc:docMk/>
            <pc:sldMk cId="1872841854" sldId="734"/>
            <ac:spMk id="3" creationId="{3D6CBFAB-CF59-CD79-B18F-086192A4B153}"/>
          </ac:spMkLst>
        </pc:spChg>
        <pc:spChg chg="del">
          <ac:chgData name="Zurbrügg Corinne" userId="9bf00a35-daaf-4b5d-a00c-eae22b493c7e" providerId="ADAL" clId="{F896CB6E-1FF8-4F8E-BB38-22186265DB2A}" dt="2026-06-01T11:40:28.783" v="236" actId="478"/>
          <ac:spMkLst>
            <pc:docMk/>
            <pc:sldMk cId="1872841854" sldId="734"/>
            <ac:spMk id="4" creationId="{C70BB188-9822-D0F1-6470-91CB0EF7AAA4}"/>
          </ac:spMkLst>
        </pc:spChg>
      </pc:sldChg>
      <pc:sldChg chg="addSp delSp modSp mod">
        <pc:chgData name="Zurbrügg Corinne" userId="9bf00a35-daaf-4b5d-a00c-eae22b493c7e" providerId="ADAL" clId="{F896CB6E-1FF8-4F8E-BB38-22186265DB2A}" dt="2026-06-01T11:49:02.059" v="367"/>
        <pc:sldMkLst>
          <pc:docMk/>
          <pc:sldMk cId="2575402436" sldId="738"/>
        </pc:sldMkLst>
        <pc:spChg chg="add mod">
          <ac:chgData name="Zurbrügg Corinne" userId="9bf00a35-daaf-4b5d-a00c-eae22b493c7e" providerId="ADAL" clId="{F896CB6E-1FF8-4F8E-BB38-22186265DB2A}" dt="2026-06-01T11:49:02.059" v="367"/>
          <ac:spMkLst>
            <pc:docMk/>
            <pc:sldMk cId="2575402436" sldId="738"/>
            <ac:spMk id="2" creationId="{2C06D78A-6469-5F2E-8F6D-DD7AAEB0CFDC}"/>
          </ac:spMkLst>
        </pc:spChg>
        <pc:spChg chg="del">
          <ac:chgData name="Zurbrügg Corinne" userId="9bf00a35-daaf-4b5d-a00c-eae22b493c7e" providerId="ADAL" clId="{F896CB6E-1FF8-4F8E-BB38-22186265DB2A}" dt="2026-06-01T11:41:04.480" v="244" actId="478"/>
          <ac:spMkLst>
            <pc:docMk/>
            <pc:sldMk cId="2575402436" sldId="738"/>
            <ac:spMk id="3" creationId="{3D6CBFAB-CF59-CD79-B18F-086192A4B153}"/>
          </ac:spMkLst>
        </pc:spChg>
        <pc:spChg chg="del">
          <ac:chgData name="Zurbrügg Corinne" userId="9bf00a35-daaf-4b5d-a00c-eae22b493c7e" providerId="ADAL" clId="{F896CB6E-1FF8-4F8E-BB38-22186265DB2A}" dt="2026-06-01T11:41:06.546" v="245" actId="478"/>
          <ac:spMkLst>
            <pc:docMk/>
            <pc:sldMk cId="2575402436" sldId="738"/>
            <ac:spMk id="4" creationId="{C70BB188-9822-D0F1-6470-91CB0EF7AAA4}"/>
          </ac:spMkLst>
        </pc:spChg>
      </pc:sldChg>
      <pc:sldChg chg="delSp mod">
        <pc:chgData name="Zurbrügg Corinne" userId="9bf00a35-daaf-4b5d-a00c-eae22b493c7e" providerId="ADAL" clId="{F896CB6E-1FF8-4F8E-BB38-22186265DB2A}" dt="2026-06-01T11:30:29.288" v="78" actId="478"/>
        <pc:sldMkLst>
          <pc:docMk/>
          <pc:sldMk cId="1565712303" sldId="742"/>
        </pc:sldMkLst>
        <pc:spChg chg="del">
          <ac:chgData name="Zurbrügg Corinne" userId="9bf00a35-daaf-4b5d-a00c-eae22b493c7e" providerId="ADAL" clId="{F896CB6E-1FF8-4F8E-BB38-22186265DB2A}" dt="2026-06-01T11:30:24.145" v="77" actId="478"/>
          <ac:spMkLst>
            <pc:docMk/>
            <pc:sldMk cId="1565712303" sldId="742"/>
            <ac:spMk id="6" creationId="{AEED3DCB-2874-6A47-5093-A47D7C9E287A}"/>
          </ac:spMkLst>
        </pc:spChg>
        <pc:spChg chg="del">
          <ac:chgData name="Zurbrügg Corinne" userId="9bf00a35-daaf-4b5d-a00c-eae22b493c7e" providerId="ADAL" clId="{F896CB6E-1FF8-4F8E-BB38-22186265DB2A}" dt="2026-06-01T11:30:29.288" v="78" actId="478"/>
          <ac:spMkLst>
            <pc:docMk/>
            <pc:sldMk cId="1565712303" sldId="742"/>
            <ac:spMk id="8" creationId="{5DA69143-F9D0-6AAA-50DA-E79DC865D084}"/>
          </ac:spMkLst>
        </pc:spChg>
      </pc:sldChg>
      <pc:sldChg chg="addSp delSp modSp mod">
        <pc:chgData name="Zurbrügg Corinne" userId="9bf00a35-daaf-4b5d-a00c-eae22b493c7e" providerId="ADAL" clId="{F896CB6E-1FF8-4F8E-BB38-22186265DB2A}" dt="2026-06-01T11:48:59.477" v="366"/>
        <pc:sldMkLst>
          <pc:docMk/>
          <pc:sldMk cId="855657520" sldId="747"/>
        </pc:sldMkLst>
        <pc:spChg chg="add mod">
          <ac:chgData name="Zurbrügg Corinne" userId="9bf00a35-daaf-4b5d-a00c-eae22b493c7e" providerId="ADAL" clId="{F896CB6E-1FF8-4F8E-BB38-22186265DB2A}" dt="2026-06-01T11:48:59.477" v="366"/>
          <ac:spMkLst>
            <pc:docMk/>
            <pc:sldMk cId="855657520" sldId="747"/>
            <ac:spMk id="6" creationId="{4B462287-DFAA-4877-00F3-924045AACAD1}"/>
          </ac:spMkLst>
        </pc:spChg>
        <pc:spChg chg="del">
          <ac:chgData name="Zurbrügg Corinne" userId="9bf00a35-daaf-4b5d-a00c-eae22b493c7e" providerId="ADAL" clId="{F896CB6E-1FF8-4F8E-BB38-22186265DB2A}" dt="2026-06-01T11:40:57.787" v="242" actId="478"/>
          <ac:spMkLst>
            <pc:docMk/>
            <pc:sldMk cId="855657520" sldId="747"/>
            <ac:spMk id="7" creationId="{32431FDD-3063-5A8E-4262-7CF5A8A04E8D}"/>
          </ac:spMkLst>
        </pc:spChg>
        <pc:spChg chg="del">
          <ac:chgData name="Zurbrügg Corinne" userId="9bf00a35-daaf-4b5d-a00c-eae22b493c7e" providerId="ADAL" clId="{F896CB6E-1FF8-4F8E-BB38-22186265DB2A}" dt="2026-06-01T11:40:59.571" v="243" actId="478"/>
          <ac:spMkLst>
            <pc:docMk/>
            <pc:sldMk cId="855657520" sldId="747"/>
            <ac:spMk id="8" creationId="{00BA39D4-6714-8A08-EF3E-539008BB7FB7}"/>
          </ac:spMkLst>
        </pc:spChg>
      </pc:sldChg>
      <pc:sldChg chg="addSp delSp modSp mod">
        <pc:chgData name="Zurbrügg Corinne" userId="9bf00a35-daaf-4b5d-a00c-eae22b493c7e" providerId="ADAL" clId="{F896CB6E-1FF8-4F8E-BB38-22186265DB2A}" dt="2026-06-01T11:49:07.758" v="368"/>
        <pc:sldMkLst>
          <pc:docMk/>
          <pc:sldMk cId="3059358686" sldId="748"/>
        </pc:sldMkLst>
        <pc:spChg chg="add mod">
          <ac:chgData name="Zurbrügg Corinne" userId="9bf00a35-daaf-4b5d-a00c-eae22b493c7e" providerId="ADAL" clId="{F896CB6E-1FF8-4F8E-BB38-22186265DB2A}" dt="2026-06-01T11:49:07.758" v="368"/>
          <ac:spMkLst>
            <pc:docMk/>
            <pc:sldMk cId="3059358686" sldId="748"/>
            <ac:spMk id="3" creationId="{038CF812-59E1-3F62-D229-FC95F28DA7DA}"/>
          </ac:spMkLst>
        </pc:spChg>
        <pc:spChg chg="del">
          <ac:chgData name="Zurbrügg Corinne" userId="9bf00a35-daaf-4b5d-a00c-eae22b493c7e" providerId="ADAL" clId="{F896CB6E-1FF8-4F8E-BB38-22186265DB2A}" dt="2026-06-01T11:41:09.542" v="246" actId="478"/>
          <ac:spMkLst>
            <pc:docMk/>
            <pc:sldMk cId="3059358686" sldId="748"/>
            <ac:spMk id="6" creationId="{8EAD7A19-8D32-BCC9-CE2B-CD3AE9E2E7E4}"/>
          </ac:spMkLst>
        </pc:spChg>
        <pc:spChg chg="del">
          <ac:chgData name="Zurbrügg Corinne" userId="9bf00a35-daaf-4b5d-a00c-eae22b493c7e" providerId="ADAL" clId="{F896CB6E-1FF8-4F8E-BB38-22186265DB2A}" dt="2026-06-01T11:41:11.387" v="247" actId="478"/>
          <ac:spMkLst>
            <pc:docMk/>
            <pc:sldMk cId="3059358686" sldId="748"/>
            <ac:spMk id="8" creationId="{18B5EDC9-033A-71B0-4DB8-385B421F34D7}"/>
          </ac:spMkLst>
        </pc:spChg>
      </pc:sldChg>
      <pc:sldChg chg="addSp delSp modSp mod">
        <pc:chgData name="Zurbrügg Corinne" userId="9bf00a35-daaf-4b5d-a00c-eae22b493c7e" providerId="ADAL" clId="{F896CB6E-1FF8-4F8E-BB38-22186265DB2A}" dt="2026-06-01T11:42:13.884" v="261"/>
        <pc:sldMkLst>
          <pc:docMk/>
          <pc:sldMk cId="1873624209" sldId="749"/>
        </pc:sldMkLst>
        <pc:spChg chg="add mod">
          <ac:chgData name="Zurbrügg Corinne" userId="9bf00a35-daaf-4b5d-a00c-eae22b493c7e" providerId="ADAL" clId="{F896CB6E-1FF8-4F8E-BB38-22186265DB2A}" dt="2026-06-01T11:42:13.884" v="261"/>
          <ac:spMkLst>
            <pc:docMk/>
            <pc:sldMk cId="1873624209" sldId="749"/>
            <ac:spMk id="2" creationId="{46AF71F6-37A6-8106-7FDC-C97E9578A25C}"/>
          </ac:spMkLst>
        </pc:spChg>
        <pc:spChg chg="del">
          <ac:chgData name="Zurbrügg Corinne" userId="9bf00a35-daaf-4b5d-a00c-eae22b493c7e" providerId="ADAL" clId="{F896CB6E-1FF8-4F8E-BB38-22186265DB2A}" dt="2026-06-01T11:29:22.337" v="57" actId="478"/>
          <ac:spMkLst>
            <pc:docMk/>
            <pc:sldMk cId="1873624209" sldId="749"/>
            <ac:spMk id="3" creationId="{3D6CBFAB-CF59-CD79-B18F-086192A4B153}"/>
          </ac:spMkLst>
        </pc:spChg>
        <pc:spChg chg="del">
          <ac:chgData name="Zurbrügg Corinne" userId="9bf00a35-daaf-4b5d-a00c-eae22b493c7e" providerId="ADAL" clId="{F896CB6E-1FF8-4F8E-BB38-22186265DB2A}" dt="2026-06-01T11:29:24.357" v="58" actId="478"/>
          <ac:spMkLst>
            <pc:docMk/>
            <pc:sldMk cId="1873624209" sldId="749"/>
            <ac:spMk id="4" creationId="{C70BB188-9822-D0F1-6470-91CB0EF7AAA4}"/>
          </ac:spMkLst>
        </pc:spChg>
      </pc:sldChg>
      <pc:sldChg chg="addSp delSp modSp mod">
        <pc:chgData name="Zurbrügg Corinne" userId="9bf00a35-daaf-4b5d-a00c-eae22b493c7e" providerId="ADAL" clId="{F896CB6E-1FF8-4F8E-BB38-22186265DB2A}" dt="2026-06-01T11:42:52.382" v="272"/>
        <pc:sldMkLst>
          <pc:docMk/>
          <pc:sldMk cId="2691468039" sldId="750"/>
        </pc:sldMkLst>
        <pc:spChg chg="add mod">
          <ac:chgData name="Zurbrügg Corinne" userId="9bf00a35-daaf-4b5d-a00c-eae22b493c7e" providerId="ADAL" clId="{F896CB6E-1FF8-4F8E-BB38-22186265DB2A}" dt="2026-06-01T11:42:52.382" v="272"/>
          <ac:spMkLst>
            <pc:docMk/>
            <pc:sldMk cId="2691468039" sldId="750"/>
            <ac:spMk id="2" creationId="{C76BA484-BA88-7E9A-7FD9-A0500F409C9C}"/>
          </ac:spMkLst>
        </pc:spChg>
        <pc:spChg chg="del">
          <ac:chgData name="Zurbrügg Corinne" userId="9bf00a35-daaf-4b5d-a00c-eae22b493c7e" providerId="ADAL" clId="{F896CB6E-1FF8-4F8E-BB38-22186265DB2A}" dt="2026-06-01T11:30:41.185" v="81" actId="478"/>
          <ac:spMkLst>
            <pc:docMk/>
            <pc:sldMk cId="2691468039" sldId="750"/>
            <ac:spMk id="8" creationId="{F5F0B4D8-0837-CBC7-3A00-511EEB776E55}"/>
          </ac:spMkLst>
        </pc:spChg>
        <pc:spChg chg="del">
          <ac:chgData name="Zurbrügg Corinne" userId="9bf00a35-daaf-4b5d-a00c-eae22b493c7e" providerId="ADAL" clId="{F896CB6E-1FF8-4F8E-BB38-22186265DB2A}" dt="2026-06-01T11:30:43.417" v="82" actId="478"/>
          <ac:spMkLst>
            <pc:docMk/>
            <pc:sldMk cId="2691468039" sldId="750"/>
            <ac:spMk id="9" creationId="{2C83C398-578B-1BF7-40A1-537E8CD8A607}"/>
          </ac:spMkLst>
        </pc:spChg>
      </pc:sldChg>
      <pc:sldChg chg="addSp delSp modSp mod">
        <pc:chgData name="Zurbrügg Corinne" userId="9bf00a35-daaf-4b5d-a00c-eae22b493c7e" providerId="ADAL" clId="{F896CB6E-1FF8-4F8E-BB38-22186265DB2A}" dt="2026-06-01T11:43:09.352" v="277"/>
        <pc:sldMkLst>
          <pc:docMk/>
          <pc:sldMk cId="2997198162" sldId="751"/>
        </pc:sldMkLst>
        <pc:spChg chg="add mod">
          <ac:chgData name="Zurbrügg Corinne" userId="9bf00a35-daaf-4b5d-a00c-eae22b493c7e" providerId="ADAL" clId="{F896CB6E-1FF8-4F8E-BB38-22186265DB2A}" dt="2026-06-01T11:43:09.352" v="277"/>
          <ac:spMkLst>
            <pc:docMk/>
            <pc:sldMk cId="2997198162" sldId="751"/>
            <ac:spMk id="2" creationId="{611EAD44-D019-F413-07CA-6C2F6A63B0EE}"/>
          </ac:spMkLst>
        </pc:spChg>
        <pc:spChg chg="del">
          <ac:chgData name="Zurbrügg Corinne" userId="9bf00a35-daaf-4b5d-a00c-eae22b493c7e" providerId="ADAL" clId="{F896CB6E-1FF8-4F8E-BB38-22186265DB2A}" dt="2026-06-01T11:31:13.474" v="91" actId="478"/>
          <ac:spMkLst>
            <pc:docMk/>
            <pc:sldMk cId="2997198162" sldId="751"/>
            <ac:spMk id="3" creationId="{3D6CBFAB-CF59-CD79-B18F-086192A4B153}"/>
          </ac:spMkLst>
        </pc:spChg>
        <pc:spChg chg="del">
          <ac:chgData name="Zurbrügg Corinne" userId="9bf00a35-daaf-4b5d-a00c-eae22b493c7e" providerId="ADAL" clId="{F896CB6E-1FF8-4F8E-BB38-22186265DB2A}" dt="2026-06-01T11:31:15.727" v="92" actId="478"/>
          <ac:spMkLst>
            <pc:docMk/>
            <pc:sldMk cId="2997198162" sldId="751"/>
            <ac:spMk id="4" creationId="{C70BB188-9822-D0F1-6470-91CB0EF7AAA4}"/>
          </ac:spMkLst>
        </pc:spChg>
      </pc:sldChg>
      <pc:sldChg chg="addSp delSp modSp mod">
        <pc:chgData name="Zurbrügg Corinne" userId="9bf00a35-daaf-4b5d-a00c-eae22b493c7e" providerId="ADAL" clId="{F896CB6E-1FF8-4F8E-BB38-22186265DB2A}" dt="2026-06-01T11:43:34.087" v="285"/>
        <pc:sldMkLst>
          <pc:docMk/>
          <pc:sldMk cId="420829606" sldId="752"/>
        </pc:sldMkLst>
        <pc:spChg chg="add mod">
          <ac:chgData name="Zurbrügg Corinne" userId="9bf00a35-daaf-4b5d-a00c-eae22b493c7e" providerId="ADAL" clId="{F896CB6E-1FF8-4F8E-BB38-22186265DB2A}" dt="2026-06-01T11:43:34.087" v="285"/>
          <ac:spMkLst>
            <pc:docMk/>
            <pc:sldMk cId="420829606" sldId="752"/>
            <ac:spMk id="2" creationId="{FFEED0AE-E16E-D7FB-5243-6207179DF422}"/>
          </ac:spMkLst>
        </pc:spChg>
        <pc:spChg chg="del">
          <ac:chgData name="Zurbrügg Corinne" userId="9bf00a35-daaf-4b5d-a00c-eae22b493c7e" providerId="ADAL" clId="{F896CB6E-1FF8-4F8E-BB38-22186265DB2A}" dt="2026-06-01T11:32:03.568" v="107" actId="478"/>
          <ac:spMkLst>
            <pc:docMk/>
            <pc:sldMk cId="420829606" sldId="752"/>
            <ac:spMk id="3" creationId="{3D6CBFAB-CF59-CD79-B18F-086192A4B153}"/>
          </ac:spMkLst>
        </pc:spChg>
        <pc:spChg chg="del">
          <ac:chgData name="Zurbrügg Corinne" userId="9bf00a35-daaf-4b5d-a00c-eae22b493c7e" providerId="ADAL" clId="{F896CB6E-1FF8-4F8E-BB38-22186265DB2A}" dt="2026-06-01T11:32:05.806" v="108" actId="478"/>
          <ac:spMkLst>
            <pc:docMk/>
            <pc:sldMk cId="420829606" sldId="752"/>
            <ac:spMk id="4" creationId="{C70BB188-9822-D0F1-6470-91CB0EF7AAA4}"/>
          </ac:spMkLst>
        </pc:spChg>
      </pc:sldChg>
      <pc:sldChg chg="addSp delSp modSp mod modNotesTx">
        <pc:chgData name="Zurbrügg Corinne" userId="9bf00a35-daaf-4b5d-a00c-eae22b493c7e" providerId="ADAL" clId="{F896CB6E-1FF8-4F8E-BB38-22186265DB2A}" dt="2026-06-01T11:43:40.352" v="288"/>
        <pc:sldMkLst>
          <pc:docMk/>
          <pc:sldMk cId="2202126305" sldId="753"/>
        </pc:sldMkLst>
        <pc:spChg chg="add mod">
          <ac:chgData name="Zurbrügg Corinne" userId="9bf00a35-daaf-4b5d-a00c-eae22b493c7e" providerId="ADAL" clId="{F896CB6E-1FF8-4F8E-BB38-22186265DB2A}" dt="2026-06-01T11:43:40.352" v="288"/>
          <ac:spMkLst>
            <pc:docMk/>
            <pc:sldMk cId="2202126305" sldId="753"/>
            <ac:spMk id="2" creationId="{B0C284ED-AB81-2072-8510-F06906651E8C}"/>
          </ac:spMkLst>
        </pc:spChg>
        <pc:spChg chg="del">
          <ac:chgData name="Zurbrügg Corinne" userId="9bf00a35-daaf-4b5d-a00c-eae22b493c7e" providerId="ADAL" clId="{F896CB6E-1FF8-4F8E-BB38-22186265DB2A}" dt="2026-06-01T11:32:26.140" v="113" actId="478"/>
          <ac:spMkLst>
            <pc:docMk/>
            <pc:sldMk cId="2202126305" sldId="753"/>
            <ac:spMk id="13" creationId="{7621E87D-0FB5-15D3-748C-515113B1E649}"/>
          </ac:spMkLst>
        </pc:spChg>
        <pc:spChg chg="mod">
          <ac:chgData name="Zurbrügg Corinne" userId="9bf00a35-daaf-4b5d-a00c-eae22b493c7e" providerId="ADAL" clId="{F896CB6E-1FF8-4F8E-BB38-22186265DB2A}" dt="2026-06-01T11:32:28.246" v="114" actId="6549"/>
          <ac:spMkLst>
            <pc:docMk/>
            <pc:sldMk cId="2202126305" sldId="753"/>
            <ac:spMk id="14" creationId="{12315AC2-52ED-9EB0-7B7E-DC1BE0591D2A}"/>
          </ac:spMkLst>
        </pc:spChg>
      </pc:sldChg>
      <pc:sldChg chg="addSp delSp modSp mod">
        <pc:chgData name="Zurbrügg Corinne" userId="9bf00a35-daaf-4b5d-a00c-eae22b493c7e" providerId="ADAL" clId="{F896CB6E-1FF8-4F8E-BB38-22186265DB2A}" dt="2026-06-01T11:43:59.871" v="295"/>
        <pc:sldMkLst>
          <pc:docMk/>
          <pc:sldMk cId="124191519" sldId="754"/>
        </pc:sldMkLst>
        <pc:spChg chg="add mod">
          <ac:chgData name="Zurbrügg Corinne" userId="9bf00a35-daaf-4b5d-a00c-eae22b493c7e" providerId="ADAL" clId="{F896CB6E-1FF8-4F8E-BB38-22186265DB2A}" dt="2026-06-01T11:43:59.871" v="295"/>
          <ac:spMkLst>
            <pc:docMk/>
            <pc:sldMk cId="124191519" sldId="754"/>
            <ac:spMk id="2" creationId="{6EB56A52-5718-FA41-ECB5-019DCE421DAA}"/>
          </ac:spMkLst>
        </pc:spChg>
        <pc:spChg chg="del">
          <ac:chgData name="Zurbrügg Corinne" userId="9bf00a35-daaf-4b5d-a00c-eae22b493c7e" providerId="ADAL" clId="{F896CB6E-1FF8-4F8E-BB38-22186265DB2A}" dt="2026-06-01T11:33:07.301" v="127" actId="478"/>
          <ac:spMkLst>
            <pc:docMk/>
            <pc:sldMk cId="124191519" sldId="754"/>
            <ac:spMk id="3" creationId="{3D6CBFAB-CF59-CD79-B18F-086192A4B153}"/>
          </ac:spMkLst>
        </pc:spChg>
        <pc:spChg chg="del">
          <ac:chgData name="Zurbrügg Corinne" userId="9bf00a35-daaf-4b5d-a00c-eae22b493c7e" providerId="ADAL" clId="{F896CB6E-1FF8-4F8E-BB38-22186265DB2A}" dt="2026-06-01T11:33:09.847" v="128" actId="478"/>
          <ac:spMkLst>
            <pc:docMk/>
            <pc:sldMk cId="124191519" sldId="754"/>
            <ac:spMk id="4" creationId="{C70BB188-9822-D0F1-6470-91CB0EF7AAA4}"/>
          </ac:spMkLst>
        </pc:spChg>
      </pc:sldChg>
      <pc:sldChg chg="addSp delSp modSp mod">
        <pc:chgData name="Zurbrügg Corinne" userId="9bf00a35-daaf-4b5d-a00c-eae22b493c7e" providerId="ADAL" clId="{F896CB6E-1FF8-4F8E-BB38-22186265DB2A}" dt="2026-06-01T11:44:01.851" v="296"/>
        <pc:sldMkLst>
          <pc:docMk/>
          <pc:sldMk cId="780679214" sldId="756"/>
        </pc:sldMkLst>
        <pc:spChg chg="del">
          <ac:chgData name="Zurbrügg Corinne" userId="9bf00a35-daaf-4b5d-a00c-eae22b493c7e" providerId="ADAL" clId="{F896CB6E-1FF8-4F8E-BB38-22186265DB2A}" dt="2026-06-01T11:33:15.435" v="129" actId="478"/>
          <ac:spMkLst>
            <pc:docMk/>
            <pc:sldMk cId="780679214" sldId="756"/>
            <ac:spMk id="2" creationId="{2CAB2CC6-6221-ADB9-DFB9-BD09E0284A10}"/>
          </ac:spMkLst>
        </pc:spChg>
        <pc:spChg chg="del">
          <ac:chgData name="Zurbrügg Corinne" userId="9bf00a35-daaf-4b5d-a00c-eae22b493c7e" providerId="ADAL" clId="{F896CB6E-1FF8-4F8E-BB38-22186265DB2A}" dt="2026-06-01T11:33:18.463" v="130" actId="478"/>
          <ac:spMkLst>
            <pc:docMk/>
            <pc:sldMk cId="780679214" sldId="756"/>
            <ac:spMk id="10" creationId="{6C0425F4-65DD-FCB1-C46F-2ABD250CC706}"/>
          </ac:spMkLst>
        </pc:spChg>
        <pc:spChg chg="add mod">
          <ac:chgData name="Zurbrügg Corinne" userId="9bf00a35-daaf-4b5d-a00c-eae22b493c7e" providerId="ADAL" clId="{F896CB6E-1FF8-4F8E-BB38-22186265DB2A}" dt="2026-06-01T11:44:01.851" v="296"/>
          <ac:spMkLst>
            <pc:docMk/>
            <pc:sldMk cId="780679214" sldId="756"/>
            <ac:spMk id="11" creationId="{94264620-8B87-C6D0-FA1F-0AB835B4FDD5}"/>
          </ac:spMkLst>
        </pc:spChg>
      </pc:sldChg>
      <pc:sldChg chg="addSp delSp modSp mod modNotesTx">
        <pc:chgData name="Zurbrügg Corinne" userId="9bf00a35-daaf-4b5d-a00c-eae22b493c7e" providerId="ADAL" clId="{F896CB6E-1FF8-4F8E-BB38-22186265DB2A}" dt="2026-06-01T11:44:03.722" v="297"/>
        <pc:sldMkLst>
          <pc:docMk/>
          <pc:sldMk cId="4189503454" sldId="757"/>
        </pc:sldMkLst>
        <pc:spChg chg="del">
          <ac:chgData name="Zurbrügg Corinne" userId="9bf00a35-daaf-4b5d-a00c-eae22b493c7e" providerId="ADAL" clId="{F896CB6E-1FF8-4F8E-BB38-22186265DB2A}" dt="2026-06-01T11:33:24.945" v="131" actId="478"/>
          <ac:spMkLst>
            <pc:docMk/>
            <pc:sldMk cId="4189503454" sldId="757"/>
            <ac:spMk id="3" creationId="{632049CB-BF02-4EE7-3514-83CB4E5E9443}"/>
          </ac:spMkLst>
        </pc:spChg>
        <pc:spChg chg="add mod">
          <ac:chgData name="Zurbrügg Corinne" userId="9bf00a35-daaf-4b5d-a00c-eae22b493c7e" providerId="ADAL" clId="{F896CB6E-1FF8-4F8E-BB38-22186265DB2A}" dt="2026-06-01T11:44:03.722" v="297"/>
          <ac:spMkLst>
            <pc:docMk/>
            <pc:sldMk cId="4189503454" sldId="757"/>
            <ac:spMk id="7" creationId="{9D4D9DF7-68B1-745D-16EB-4AABFCAD4978}"/>
          </ac:spMkLst>
        </pc:spChg>
        <pc:spChg chg="del">
          <ac:chgData name="Zurbrügg Corinne" userId="9bf00a35-daaf-4b5d-a00c-eae22b493c7e" providerId="ADAL" clId="{F896CB6E-1FF8-4F8E-BB38-22186265DB2A}" dt="2026-06-01T11:33:28.872" v="132" actId="478"/>
          <ac:spMkLst>
            <pc:docMk/>
            <pc:sldMk cId="4189503454" sldId="757"/>
            <ac:spMk id="9" creationId="{AF4697F7-C597-5C3E-CA05-FA6AE83E8921}"/>
          </ac:spMkLst>
        </pc:spChg>
      </pc:sldChg>
      <pc:sldChg chg="addSp delSp modSp mod">
        <pc:chgData name="Zurbrügg Corinne" userId="9bf00a35-daaf-4b5d-a00c-eae22b493c7e" providerId="ADAL" clId="{F896CB6E-1FF8-4F8E-BB38-22186265DB2A}" dt="2026-06-01T11:44:05.822" v="298"/>
        <pc:sldMkLst>
          <pc:docMk/>
          <pc:sldMk cId="3206927465" sldId="758"/>
        </pc:sldMkLst>
        <pc:spChg chg="add mod">
          <ac:chgData name="Zurbrügg Corinne" userId="9bf00a35-daaf-4b5d-a00c-eae22b493c7e" providerId="ADAL" clId="{F896CB6E-1FF8-4F8E-BB38-22186265DB2A}" dt="2026-06-01T11:44:05.822" v="298"/>
          <ac:spMkLst>
            <pc:docMk/>
            <pc:sldMk cId="3206927465" sldId="758"/>
            <ac:spMk id="2" creationId="{AB16B151-CA10-8C76-6A72-83FF5D6569BE}"/>
          </ac:spMkLst>
        </pc:spChg>
        <pc:spChg chg="del">
          <ac:chgData name="Zurbrügg Corinne" userId="9bf00a35-daaf-4b5d-a00c-eae22b493c7e" providerId="ADAL" clId="{F896CB6E-1FF8-4F8E-BB38-22186265DB2A}" dt="2026-06-01T11:35:16.279" v="133" actId="478"/>
          <ac:spMkLst>
            <pc:docMk/>
            <pc:sldMk cId="3206927465" sldId="758"/>
            <ac:spMk id="4" creationId="{3D956F30-2C68-6CE0-BF26-7327E118BB7F}"/>
          </ac:spMkLst>
        </pc:spChg>
        <pc:spChg chg="del">
          <ac:chgData name="Zurbrügg Corinne" userId="9bf00a35-daaf-4b5d-a00c-eae22b493c7e" providerId="ADAL" clId="{F896CB6E-1FF8-4F8E-BB38-22186265DB2A}" dt="2026-06-01T11:35:18.607" v="134" actId="478"/>
          <ac:spMkLst>
            <pc:docMk/>
            <pc:sldMk cId="3206927465" sldId="758"/>
            <ac:spMk id="5" creationId="{BECBF050-CEF4-765A-E40D-F3FE36D8F2DD}"/>
          </ac:spMkLst>
        </pc:spChg>
      </pc:sldChg>
      <pc:sldChg chg="addSp delSp modSp mod">
        <pc:chgData name="Zurbrügg Corinne" userId="9bf00a35-daaf-4b5d-a00c-eae22b493c7e" providerId="ADAL" clId="{F896CB6E-1FF8-4F8E-BB38-22186265DB2A}" dt="2026-06-01T11:44:26.947" v="305"/>
        <pc:sldMkLst>
          <pc:docMk/>
          <pc:sldMk cId="3210696955" sldId="765"/>
        </pc:sldMkLst>
        <pc:spChg chg="add mod">
          <ac:chgData name="Zurbrügg Corinne" userId="9bf00a35-daaf-4b5d-a00c-eae22b493c7e" providerId="ADAL" clId="{F896CB6E-1FF8-4F8E-BB38-22186265DB2A}" dt="2026-06-01T11:44:26.947" v="305"/>
          <ac:spMkLst>
            <pc:docMk/>
            <pc:sldMk cId="3210696955" sldId="765"/>
            <ac:spMk id="2" creationId="{C8532C1A-2E2A-3D95-B7BA-AA99801A80F2}"/>
          </ac:spMkLst>
        </pc:spChg>
        <pc:spChg chg="del">
          <ac:chgData name="Zurbrügg Corinne" userId="9bf00a35-daaf-4b5d-a00c-eae22b493c7e" providerId="ADAL" clId="{F896CB6E-1FF8-4F8E-BB38-22186265DB2A}" dt="2026-06-01T11:35:58.637" v="147" actId="478"/>
          <ac:spMkLst>
            <pc:docMk/>
            <pc:sldMk cId="3210696955" sldId="765"/>
            <ac:spMk id="8" creationId="{A91B0C04-7FCA-0E84-0585-9946829CDAFC}"/>
          </ac:spMkLst>
        </pc:spChg>
        <pc:spChg chg="del">
          <ac:chgData name="Zurbrügg Corinne" userId="9bf00a35-daaf-4b5d-a00c-eae22b493c7e" providerId="ADAL" clId="{F896CB6E-1FF8-4F8E-BB38-22186265DB2A}" dt="2026-06-01T11:36:01.133" v="148" actId="478"/>
          <ac:spMkLst>
            <pc:docMk/>
            <pc:sldMk cId="3210696955" sldId="765"/>
            <ac:spMk id="9" creationId="{99F68D27-764C-C07E-D3AD-A51F4160F3AB}"/>
          </ac:spMkLst>
        </pc:spChg>
      </pc:sldChg>
      <pc:sldChg chg="addSp delSp modSp mod">
        <pc:chgData name="Zurbrügg Corinne" userId="9bf00a35-daaf-4b5d-a00c-eae22b493c7e" providerId="ADAL" clId="{F896CB6E-1FF8-4F8E-BB38-22186265DB2A}" dt="2026-06-01T11:44:28.800" v="306"/>
        <pc:sldMkLst>
          <pc:docMk/>
          <pc:sldMk cId="1751339930" sldId="768"/>
        </pc:sldMkLst>
        <pc:spChg chg="add mod">
          <ac:chgData name="Zurbrügg Corinne" userId="9bf00a35-daaf-4b5d-a00c-eae22b493c7e" providerId="ADAL" clId="{F896CB6E-1FF8-4F8E-BB38-22186265DB2A}" dt="2026-06-01T11:44:28.800" v="306"/>
          <ac:spMkLst>
            <pc:docMk/>
            <pc:sldMk cId="1751339930" sldId="768"/>
            <ac:spMk id="10" creationId="{6DCCCA7C-DC52-12B5-B6A3-DF90B51590BF}"/>
          </ac:spMkLst>
        </pc:spChg>
        <pc:spChg chg="del">
          <ac:chgData name="Zurbrügg Corinne" userId="9bf00a35-daaf-4b5d-a00c-eae22b493c7e" providerId="ADAL" clId="{F896CB6E-1FF8-4F8E-BB38-22186265DB2A}" dt="2026-06-01T11:36:04.924" v="149" actId="478"/>
          <ac:spMkLst>
            <pc:docMk/>
            <pc:sldMk cId="1751339930" sldId="768"/>
            <ac:spMk id="33" creationId="{D5556CD1-8704-EFD5-8C30-6A171566CFA9}"/>
          </ac:spMkLst>
        </pc:spChg>
        <pc:spChg chg="del">
          <ac:chgData name="Zurbrügg Corinne" userId="9bf00a35-daaf-4b5d-a00c-eae22b493c7e" providerId="ADAL" clId="{F896CB6E-1FF8-4F8E-BB38-22186265DB2A}" dt="2026-06-01T11:36:06.839" v="150" actId="478"/>
          <ac:spMkLst>
            <pc:docMk/>
            <pc:sldMk cId="1751339930" sldId="768"/>
            <ac:spMk id="34" creationId="{612E10DD-94A5-285E-0347-7C77F8451966}"/>
          </ac:spMkLst>
        </pc:spChg>
      </pc:sldChg>
      <pc:sldChg chg="addSp delSp modSp mod modNotesTx">
        <pc:chgData name="Zurbrügg Corinne" userId="9bf00a35-daaf-4b5d-a00c-eae22b493c7e" providerId="ADAL" clId="{F896CB6E-1FF8-4F8E-BB38-22186265DB2A}" dt="2026-06-01T11:44:30.924" v="307"/>
        <pc:sldMkLst>
          <pc:docMk/>
          <pc:sldMk cId="733389063" sldId="769"/>
        </pc:sldMkLst>
        <pc:spChg chg="add mod">
          <ac:chgData name="Zurbrügg Corinne" userId="9bf00a35-daaf-4b5d-a00c-eae22b493c7e" providerId="ADAL" clId="{F896CB6E-1FF8-4F8E-BB38-22186265DB2A}" dt="2026-06-01T11:44:30.924" v="307"/>
          <ac:spMkLst>
            <pc:docMk/>
            <pc:sldMk cId="733389063" sldId="769"/>
            <ac:spMk id="5" creationId="{DE146CF3-E17E-D0ED-C5B6-240189C4DA0A}"/>
          </ac:spMkLst>
        </pc:spChg>
        <pc:spChg chg="del">
          <ac:chgData name="Zurbrügg Corinne" userId="9bf00a35-daaf-4b5d-a00c-eae22b493c7e" providerId="ADAL" clId="{F896CB6E-1FF8-4F8E-BB38-22186265DB2A}" dt="2026-06-01T11:36:09.844" v="151" actId="478"/>
          <ac:spMkLst>
            <pc:docMk/>
            <pc:sldMk cId="733389063" sldId="769"/>
            <ac:spMk id="17" creationId="{657CCA90-85D3-B4B8-7ED7-1A0119A69B27}"/>
          </ac:spMkLst>
        </pc:spChg>
        <pc:spChg chg="del">
          <ac:chgData name="Zurbrügg Corinne" userId="9bf00a35-daaf-4b5d-a00c-eae22b493c7e" providerId="ADAL" clId="{F896CB6E-1FF8-4F8E-BB38-22186265DB2A}" dt="2026-06-01T11:36:12.031" v="152" actId="478"/>
          <ac:spMkLst>
            <pc:docMk/>
            <pc:sldMk cId="733389063" sldId="769"/>
            <ac:spMk id="18" creationId="{7BE3E7A8-02A2-9918-A759-27230E705144}"/>
          </ac:spMkLst>
        </pc:spChg>
      </pc:sldChg>
      <pc:sldChg chg="addSp delSp modSp mod">
        <pc:chgData name="Zurbrügg Corinne" userId="9bf00a35-daaf-4b5d-a00c-eae22b493c7e" providerId="ADAL" clId="{F896CB6E-1FF8-4F8E-BB38-22186265DB2A}" dt="2026-06-01T11:44:40.878" v="309"/>
        <pc:sldMkLst>
          <pc:docMk/>
          <pc:sldMk cId="1210241828" sldId="771"/>
        </pc:sldMkLst>
        <pc:spChg chg="add mod">
          <ac:chgData name="Zurbrügg Corinne" userId="9bf00a35-daaf-4b5d-a00c-eae22b493c7e" providerId="ADAL" clId="{F896CB6E-1FF8-4F8E-BB38-22186265DB2A}" dt="2026-06-01T11:44:40.878" v="309"/>
          <ac:spMkLst>
            <pc:docMk/>
            <pc:sldMk cId="1210241828" sldId="771"/>
            <ac:spMk id="3" creationId="{A7CEB5FD-52B4-735E-CC20-D26857ED7F3A}"/>
          </ac:spMkLst>
        </pc:spChg>
        <pc:spChg chg="del">
          <ac:chgData name="Zurbrügg Corinne" userId="9bf00a35-daaf-4b5d-a00c-eae22b493c7e" providerId="ADAL" clId="{F896CB6E-1FF8-4F8E-BB38-22186265DB2A}" dt="2026-06-01T11:36:20.079" v="155" actId="478"/>
          <ac:spMkLst>
            <pc:docMk/>
            <pc:sldMk cId="1210241828" sldId="771"/>
            <ac:spMk id="8" creationId="{D99BEC87-97C0-768D-C73D-F9B9835C1BC9}"/>
          </ac:spMkLst>
        </pc:spChg>
        <pc:spChg chg="del">
          <ac:chgData name="Zurbrügg Corinne" userId="9bf00a35-daaf-4b5d-a00c-eae22b493c7e" providerId="ADAL" clId="{F896CB6E-1FF8-4F8E-BB38-22186265DB2A}" dt="2026-06-01T11:36:22.334" v="156" actId="478"/>
          <ac:spMkLst>
            <pc:docMk/>
            <pc:sldMk cId="1210241828" sldId="771"/>
            <ac:spMk id="9" creationId="{381C51E5-0A8C-B6D6-E490-C2A14FE1B7CC}"/>
          </ac:spMkLst>
        </pc:spChg>
      </pc:sldChg>
      <pc:sldChg chg="addSp delSp modSp mod">
        <pc:chgData name="Zurbrügg Corinne" userId="9bf00a35-daaf-4b5d-a00c-eae22b493c7e" providerId="ADAL" clId="{F896CB6E-1FF8-4F8E-BB38-22186265DB2A}" dt="2026-06-01T11:44:45.253" v="311"/>
        <pc:sldMkLst>
          <pc:docMk/>
          <pc:sldMk cId="29376951" sldId="773"/>
        </pc:sldMkLst>
        <pc:spChg chg="add mod">
          <ac:chgData name="Zurbrügg Corinne" userId="9bf00a35-daaf-4b5d-a00c-eae22b493c7e" providerId="ADAL" clId="{F896CB6E-1FF8-4F8E-BB38-22186265DB2A}" dt="2026-06-01T11:44:45.253" v="311"/>
          <ac:spMkLst>
            <pc:docMk/>
            <pc:sldMk cId="29376951" sldId="773"/>
            <ac:spMk id="3" creationId="{57F94A46-DC81-E398-3EBA-D36AD5782D80}"/>
          </ac:spMkLst>
        </pc:spChg>
        <pc:spChg chg="del">
          <ac:chgData name="Zurbrügg Corinne" userId="9bf00a35-daaf-4b5d-a00c-eae22b493c7e" providerId="ADAL" clId="{F896CB6E-1FF8-4F8E-BB38-22186265DB2A}" dt="2026-06-01T11:36:35.303" v="159" actId="478"/>
          <ac:spMkLst>
            <pc:docMk/>
            <pc:sldMk cId="29376951" sldId="773"/>
            <ac:spMk id="6" creationId="{6AF820BC-02E3-42EE-5936-16D4D6D1E05F}"/>
          </ac:spMkLst>
        </pc:spChg>
        <pc:spChg chg="mod">
          <ac:chgData name="Zurbrügg Corinne" userId="9bf00a35-daaf-4b5d-a00c-eae22b493c7e" providerId="ADAL" clId="{F896CB6E-1FF8-4F8E-BB38-22186265DB2A}" dt="2026-06-01T11:36:36.961" v="160" actId="6549"/>
          <ac:spMkLst>
            <pc:docMk/>
            <pc:sldMk cId="29376951" sldId="773"/>
            <ac:spMk id="8" creationId="{86BA770C-64A9-EFB9-2B1A-576D199BEE96}"/>
          </ac:spMkLst>
        </pc:spChg>
      </pc:sldChg>
      <pc:sldChg chg="addSp delSp modSp mod">
        <pc:chgData name="Zurbrügg Corinne" userId="9bf00a35-daaf-4b5d-a00c-eae22b493c7e" providerId="ADAL" clId="{F896CB6E-1FF8-4F8E-BB38-22186265DB2A}" dt="2026-06-01T11:44:43.086" v="310"/>
        <pc:sldMkLst>
          <pc:docMk/>
          <pc:sldMk cId="3935095339" sldId="774"/>
        </pc:sldMkLst>
        <pc:spChg chg="add mod">
          <ac:chgData name="Zurbrügg Corinne" userId="9bf00a35-daaf-4b5d-a00c-eae22b493c7e" providerId="ADAL" clId="{F896CB6E-1FF8-4F8E-BB38-22186265DB2A}" dt="2026-06-01T11:44:43.086" v="310"/>
          <ac:spMkLst>
            <pc:docMk/>
            <pc:sldMk cId="3935095339" sldId="774"/>
            <ac:spMk id="3" creationId="{4AC89002-120A-5EDD-F930-586C45FDB5B5}"/>
          </ac:spMkLst>
        </pc:spChg>
        <pc:spChg chg="del">
          <ac:chgData name="Zurbrügg Corinne" userId="9bf00a35-daaf-4b5d-a00c-eae22b493c7e" providerId="ADAL" clId="{F896CB6E-1FF8-4F8E-BB38-22186265DB2A}" dt="2026-06-01T11:36:25.606" v="157" actId="478"/>
          <ac:spMkLst>
            <pc:docMk/>
            <pc:sldMk cId="3935095339" sldId="774"/>
            <ac:spMk id="8" creationId="{D99BEC87-97C0-768D-C73D-F9B9835C1BC9}"/>
          </ac:spMkLst>
        </pc:spChg>
        <pc:spChg chg="del">
          <ac:chgData name="Zurbrügg Corinne" userId="9bf00a35-daaf-4b5d-a00c-eae22b493c7e" providerId="ADAL" clId="{F896CB6E-1FF8-4F8E-BB38-22186265DB2A}" dt="2026-06-01T11:36:27.842" v="158" actId="478"/>
          <ac:spMkLst>
            <pc:docMk/>
            <pc:sldMk cId="3935095339" sldId="774"/>
            <ac:spMk id="9" creationId="{381C51E5-0A8C-B6D6-E490-C2A14FE1B7CC}"/>
          </ac:spMkLst>
        </pc:spChg>
      </pc:sldChg>
      <pc:sldChg chg="addSp delSp modSp mod modNotesTx">
        <pc:chgData name="Zurbrügg Corinne" userId="9bf00a35-daaf-4b5d-a00c-eae22b493c7e" providerId="ADAL" clId="{F896CB6E-1FF8-4F8E-BB38-22186265DB2A}" dt="2026-06-01T11:44:47.695" v="312"/>
        <pc:sldMkLst>
          <pc:docMk/>
          <pc:sldMk cId="1477044618" sldId="775"/>
        </pc:sldMkLst>
        <pc:spChg chg="del">
          <ac:chgData name="Zurbrügg Corinne" userId="9bf00a35-daaf-4b5d-a00c-eae22b493c7e" providerId="ADAL" clId="{F896CB6E-1FF8-4F8E-BB38-22186265DB2A}" dt="2026-06-01T11:36:39.836" v="161" actId="478"/>
          <ac:spMkLst>
            <pc:docMk/>
            <pc:sldMk cId="1477044618" sldId="775"/>
            <ac:spMk id="3" creationId="{632049CB-BF02-4EE7-3514-83CB4E5E9443}"/>
          </ac:spMkLst>
        </pc:spChg>
        <pc:spChg chg="add mod">
          <ac:chgData name="Zurbrügg Corinne" userId="9bf00a35-daaf-4b5d-a00c-eae22b493c7e" providerId="ADAL" clId="{F896CB6E-1FF8-4F8E-BB38-22186265DB2A}" dt="2026-06-01T11:44:47.695" v="312"/>
          <ac:spMkLst>
            <pc:docMk/>
            <pc:sldMk cId="1477044618" sldId="775"/>
            <ac:spMk id="4" creationId="{12AF8182-D78D-314C-29CA-E41FA1FC9E36}"/>
          </ac:spMkLst>
        </pc:spChg>
        <pc:spChg chg="del">
          <ac:chgData name="Zurbrügg Corinne" userId="9bf00a35-daaf-4b5d-a00c-eae22b493c7e" providerId="ADAL" clId="{F896CB6E-1FF8-4F8E-BB38-22186265DB2A}" dt="2026-06-01T11:36:41.673" v="162" actId="478"/>
          <ac:spMkLst>
            <pc:docMk/>
            <pc:sldMk cId="1477044618" sldId="775"/>
            <ac:spMk id="9" creationId="{AF4697F7-C597-5C3E-CA05-FA6AE83E8921}"/>
          </ac:spMkLst>
        </pc:spChg>
      </pc:sldChg>
      <pc:sldChg chg="addSp delSp modSp mod modNotesTx">
        <pc:chgData name="Zurbrügg Corinne" userId="9bf00a35-daaf-4b5d-a00c-eae22b493c7e" providerId="ADAL" clId="{F896CB6E-1FF8-4F8E-BB38-22186265DB2A}" dt="2026-06-01T11:44:49.835" v="313"/>
        <pc:sldMkLst>
          <pc:docMk/>
          <pc:sldMk cId="3568510942" sldId="776"/>
        </pc:sldMkLst>
        <pc:spChg chg="del">
          <ac:chgData name="Zurbrügg Corinne" userId="9bf00a35-daaf-4b5d-a00c-eae22b493c7e" providerId="ADAL" clId="{F896CB6E-1FF8-4F8E-BB38-22186265DB2A}" dt="2026-06-01T11:36:44.817" v="163" actId="478"/>
          <ac:spMkLst>
            <pc:docMk/>
            <pc:sldMk cId="3568510942" sldId="776"/>
            <ac:spMk id="3" creationId="{632049CB-BF02-4EE7-3514-83CB4E5E9443}"/>
          </ac:spMkLst>
        </pc:spChg>
        <pc:spChg chg="add mod">
          <ac:chgData name="Zurbrügg Corinne" userId="9bf00a35-daaf-4b5d-a00c-eae22b493c7e" providerId="ADAL" clId="{F896CB6E-1FF8-4F8E-BB38-22186265DB2A}" dt="2026-06-01T11:44:49.835" v="313"/>
          <ac:spMkLst>
            <pc:docMk/>
            <pc:sldMk cId="3568510942" sldId="776"/>
            <ac:spMk id="4" creationId="{EC68D6A6-8D8F-4C72-9009-29F30840F573}"/>
          </ac:spMkLst>
        </pc:spChg>
        <pc:spChg chg="del">
          <ac:chgData name="Zurbrügg Corinne" userId="9bf00a35-daaf-4b5d-a00c-eae22b493c7e" providerId="ADAL" clId="{F896CB6E-1FF8-4F8E-BB38-22186265DB2A}" dt="2026-06-01T11:36:47.874" v="164" actId="478"/>
          <ac:spMkLst>
            <pc:docMk/>
            <pc:sldMk cId="3568510942" sldId="776"/>
            <ac:spMk id="9" creationId="{AF4697F7-C597-5C3E-CA05-FA6AE83E8921}"/>
          </ac:spMkLst>
        </pc:spChg>
      </pc:sldChg>
      <pc:sldChg chg="addSp delSp modSp mod">
        <pc:chgData name="Zurbrügg Corinne" userId="9bf00a35-daaf-4b5d-a00c-eae22b493c7e" providerId="ADAL" clId="{F896CB6E-1FF8-4F8E-BB38-22186265DB2A}" dt="2026-06-01T11:44:51.885" v="314"/>
        <pc:sldMkLst>
          <pc:docMk/>
          <pc:sldMk cId="4023506358" sldId="777"/>
        </pc:sldMkLst>
        <pc:spChg chg="add mod">
          <ac:chgData name="Zurbrügg Corinne" userId="9bf00a35-daaf-4b5d-a00c-eae22b493c7e" providerId="ADAL" clId="{F896CB6E-1FF8-4F8E-BB38-22186265DB2A}" dt="2026-06-01T11:44:51.885" v="314"/>
          <ac:spMkLst>
            <pc:docMk/>
            <pc:sldMk cId="4023506358" sldId="777"/>
            <ac:spMk id="2" creationId="{BDEE5CC9-5DF0-26BC-D0B5-76BF71E201FD}"/>
          </ac:spMkLst>
        </pc:spChg>
        <pc:spChg chg="del">
          <ac:chgData name="Zurbrügg Corinne" userId="9bf00a35-daaf-4b5d-a00c-eae22b493c7e" providerId="ADAL" clId="{F896CB6E-1FF8-4F8E-BB38-22186265DB2A}" dt="2026-06-01T11:36:51.524" v="165" actId="478"/>
          <ac:spMkLst>
            <pc:docMk/>
            <pc:sldMk cId="4023506358" sldId="777"/>
            <ac:spMk id="3" creationId="{3D6CBFAB-CF59-CD79-B18F-086192A4B153}"/>
          </ac:spMkLst>
        </pc:spChg>
        <pc:spChg chg="del">
          <ac:chgData name="Zurbrügg Corinne" userId="9bf00a35-daaf-4b5d-a00c-eae22b493c7e" providerId="ADAL" clId="{F896CB6E-1FF8-4F8E-BB38-22186265DB2A}" dt="2026-06-01T11:36:53.518" v="166" actId="478"/>
          <ac:spMkLst>
            <pc:docMk/>
            <pc:sldMk cId="4023506358" sldId="777"/>
            <ac:spMk id="4" creationId="{C70BB188-9822-D0F1-6470-91CB0EF7AAA4}"/>
          </ac:spMkLst>
        </pc:spChg>
      </pc:sldChg>
      <pc:sldChg chg="addSp delSp modSp mod">
        <pc:chgData name="Zurbrügg Corinne" userId="9bf00a35-daaf-4b5d-a00c-eae22b493c7e" providerId="ADAL" clId="{F896CB6E-1FF8-4F8E-BB38-22186265DB2A}" dt="2026-06-01T11:44:53.993" v="315"/>
        <pc:sldMkLst>
          <pc:docMk/>
          <pc:sldMk cId="2100662784" sldId="778"/>
        </pc:sldMkLst>
        <pc:spChg chg="add mod">
          <ac:chgData name="Zurbrügg Corinne" userId="9bf00a35-daaf-4b5d-a00c-eae22b493c7e" providerId="ADAL" clId="{F896CB6E-1FF8-4F8E-BB38-22186265DB2A}" dt="2026-06-01T11:44:53.993" v="315"/>
          <ac:spMkLst>
            <pc:docMk/>
            <pc:sldMk cId="2100662784" sldId="778"/>
            <ac:spMk id="6" creationId="{E64671F4-252C-974C-0F91-0D917464D60F}"/>
          </ac:spMkLst>
        </pc:spChg>
        <pc:spChg chg="del">
          <ac:chgData name="Zurbrügg Corinne" userId="9bf00a35-daaf-4b5d-a00c-eae22b493c7e" providerId="ADAL" clId="{F896CB6E-1FF8-4F8E-BB38-22186265DB2A}" dt="2026-06-01T11:36:56.307" v="167" actId="478"/>
          <ac:spMkLst>
            <pc:docMk/>
            <pc:sldMk cId="2100662784" sldId="778"/>
            <ac:spMk id="7" creationId="{32431FDD-3063-5A8E-4262-7CF5A8A04E8D}"/>
          </ac:spMkLst>
        </pc:spChg>
        <pc:spChg chg="del">
          <ac:chgData name="Zurbrügg Corinne" userId="9bf00a35-daaf-4b5d-a00c-eae22b493c7e" providerId="ADAL" clId="{F896CB6E-1FF8-4F8E-BB38-22186265DB2A}" dt="2026-06-01T11:36:59.427" v="168" actId="478"/>
          <ac:spMkLst>
            <pc:docMk/>
            <pc:sldMk cId="2100662784" sldId="778"/>
            <ac:spMk id="8" creationId="{00BA39D4-6714-8A08-EF3E-539008BB7FB7}"/>
          </ac:spMkLst>
        </pc:spChg>
      </pc:sldChg>
      <pc:sldChg chg="addSp delSp modSp mod">
        <pc:chgData name="Zurbrügg Corinne" userId="9bf00a35-daaf-4b5d-a00c-eae22b493c7e" providerId="ADAL" clId="{F896CB6E-1FF8-4F8E-BB38-22186265DB2A}" dt="2026-06-01T11:44:07.736" v="299"/>
        <pc:sldMkLst>
          <pc:docMk/>
          <pc:sldMk cId="3845478343" sldId="784"/>
        </pc:sldMkLst>
        <pc:spChg chg="add mod">
          <ac:chgData name="Zurbrügg Corinne" userId="9bf00a35-daaf-4b5d-a00c-eae22b493c7e" providerId="ADAL" clId="{F896CB6E-1FF8-4F8E-BB38-22186265DB2A}" dt="2026-06-01T11:44:07.736" v="299"/>
          <ac:spMkLst>
            <pc:docMk/>
            <pc:sldMk cId="3845478343" sldId="784"/>
            <ac:spMk id="2" creationId="{ED10ABBE-AD3D-4864-07A6-0A7734747AEC}"/>
          </ac:spMkLst>
        </pc:spChg>
        <pc:spChg chg="del">
          <ac:chgData name="Zurbrügg Corinne" userId="9bf00a35-daaf-4b5d-a00c-eae22b493c7e" providerId="ADAL" clId="{F896CB6E-1FF8-4F8E-BB38-22186265DB2A}" dt="2026-06-01T11:35:21.832" v="135" actId="478"/>
          <ac:spMkLst>
            <pc:docMk/>
            <pc:sldMk cId="3845478343" sldId="784"/>
            <ac:spMk id="4" creationId="{3D956F30-2C68-6CE0-BF26-7327E118BB7F}"/>
          </ac:spMkLst>
        </pc:spChg>
        <pc:spChg chg="del">
          <ac:chgData name="Zurbrügg Corinne" userId="9bf00a35-daaf-4b5d-a00c-eae22b493c7e" providerId="ADAL" clId="{F896CB6E-1FF8-4F8E-BB38-22186265DB2A}" dt="2026-06-01T11:35:24.049" v="136" actId="478"/>
          <ac:spMkLst>
            <pc:docMk/>
            <pc:sldMk cId="3845478343" sldId="784"/>
            <ac:spMk id="5" creationId="{BECBF050-CEF4-765A-E40D-F3FE36D8F2DD}"/>
          </ac:spMkLst>
        </pc:spChg>
      </pc:sldChg>
      <pc:sldChg chg="addSp delSp modSp mod">
        <pc:chgData name="Zurbrügg Corinne" userId="9bf00a35-daaf-4b5d-a00c-eae22b493c7e" providerId="ADAL" clId="{F896CB6E-1FF8-4F8E-BB38-22186265DB2A}" dt="2026-06-01T11:44:16.892" v="300"/>
        <pc:sldMkLst>
          <pc:docMk/>
          <pc:sldMk cId="2978858881" sldId="785"/>
        </pc:sldMkLst>
        <pc:spChg chg="add mod">
          <ac:chgData name="Zurbrügg Corinne" userId="9bf00a35-daaf-4b5d-a00c-eae22b493c7e" providerId="ADAL" clId="{F896CB6E-1FF8-4F8E-BB38-22186265DB2A}" dt="2026-06-01T11:44:16.892" v="300"/>
          <ac:spMkLst>
            <pc:docMk/>
            <pc:sldMk cId="2978858881" sldId="785"/>
            <ac:spMk id="2" creationId="{6E2BFCFB-F9A3-C3CB-5E28-99FAB339B0ED}"/>
          </ac:spMkLst>
        </pc:spChg>
        <pc:spChg chg="del">
          <ac:chgData name="Zurbrügg Corinne" userId="9bf00a35-daaf-4b5d-a00c-eae22b493c7e" providerId="ADAL" clId="{F896CB6E-1FF8-4F8E-BB38-22186265DB2A}" dt="2026-06-01T11:35:27.271" v="137" actId="478"/>
          <ac:spMkLst>
            <pc:docMk/>
            <pc:sldMk cId="2978858881" sldId="785"/>
            <ac:spMk id="4" creationId="{3D956F30-2C68-6CE0-BF26-7327E118BB7F}"/>
          </ac:spMkLst>
        </pc:spChg>
        <pc:spChg chg="del">
          <ac:chgData name="Zurbrügg Corinne" userId="9bf00a35-daaf-4b5d-a00c-eae22b493c7e" providerId="ADAL" clId="{F896CB6E-1FF8-4F8E-BB38-22186265DB2A}" dt="2026-06-01T11:35:28.853" v="138" actId="478"/>
          <ac:spMkLst>
            <pc:docMk/>
            <pc:sldMk cId="2978858881" sldId="785"/>
            <ac:spMk id="5" creationId="{BECBF050-CEF4-765A-E40D-F3FE36D8F2DD}"/>
          </ac:spMkLst>
        </pc:spChg>
      </pc:sldChg>
      <pc:sldChg chg="addSp delSp modSp mod">
        <pc:chgData name="Zurbrügg Corinne" userId="9bf00a35-daaf-4b5d-a00c-eae22b493c7e" providerId="ADAL" clId="{F896CB6E-1FF8-4F8E-BB38-22186265DB2A}" dt="2026-06-01T11:44:18.965" v="301"/>
        <pc:sldMkLst>
          <pc:docMk/>
          <pc:sldMk cId="2276256580" sldId="786"/>
        </pc:sldMkLst>
        <pc:spChg chg="add mod">
          <ac:chgData name="Zurbrügg Corinne" userId="9bf00a35-daaf-4b5d-a00c-eae22b493c7e" providerId="ADAL" clId="{F896CB6E-1FF8-4F8E-BB38-22186265DB2A}" dt="2026-06-01T11:44:18.965" v="301"/>
          <ac:spMkLst>
            <pc:docMk/>
            <pc:sldMk cId="2276256580" sldId="786"/>
            <ac:spMk id="2" creationId="{972E0450-AE60-AC12-AAD4-969FBC85EFE2}"/>
          </ac:spMkLst>
        </pc:spChg>
        <pc:spChg chg="del">
          <ac:chgData name="Zurbrügg Corinne" userId="9bf00a35-daaf-4b5d-a00c-eae22b493c7e" providerId="ADAL" clId="{F896CB6E-1FF8-4F8E-BB38-22186265DB2A}" dt="2026-06-01T11:35:31.919" v="139" actId="478"/>
          <ac:spMkLst>
            <pc:docMk/>
            <pc:sldMk cId="2276256580" sldId="786"/>
            <ac:spMk id="4" creationId="{3D956F30-2C68-6CE0-BF26-7327E118BB7F}"/>
          </ac:spMkLst>
        </pc:spChg>
        <pc:spChg chg="del">
          <ac:chgData name="Zurbrügg Corinne" userId="9bf00a35-daaf-4b5d-a00c-eae22b493c7e" providerId="ADAL" clId="{F896CB6E-1FF8-4F8E-BB38-22186265DB2A}" dt="2026-06-01T11:35:33.658" v="140" actId="478"/>
          <ac:spMkLst>
            <pc:docMk/>
            <pc:sldMk cId="2276256580" sldId="786"/>
            <ac:spMk id="5" creationId="{BECBF050-CEF4-765A-E40D-F3FE36D8F2DD}"/>
          </ac:spMkLst>
        </pc:spChg>
      </pc:sldChg>
      <pc:sldChg chg="addSp delSp modSp mod">
        <pc:chgData name="Zurbrügg Corinne" userId="9bf00a35-daaf-4b5d-a00c-eae22b493c7e" providerId="ADAL" clId="{F896CB6E-1FF8-4F8E-BB38-22186265DB2A}" dt="2026-06-01T11:44:21.026" v="302"/>
        <pc:sldMkLst>
          <pc:docMk/>
          <pc:sldMk cId="3803922887" sldId="787"/>
        </pc:sldMkLst>
        <pc:spChg chg="add mod">
          <ac:chgData name="Zurbrügg Corinne" userId="9bf00a35-daaf-4b5d-a00c-eae22b493c7e" providerId="ADAL" clId="{F896CB6E-1FF8-4F8E-BB38-22186265DB2A}" dt="2026-06-01T11:44:21.026" v="302"/>
          <ac:spMkLst>
            <pc:docMk/>
            <pc:sldMk cId="3803922887" sldId="787"/>
            <ac:spMk id="2" creationId="{AECC5C47-F8D8-4C4E-115A-9119DB108334}"/>
          </ac:spMkLst>
        </pc:spChg>
        <pc:spChg chg="del">
          <ac:chgData name="Zurbrügg Corinne" userId="9bf00a35-daaf-4b5d-a00c-eae22b493c7e" providerId="ADAL" clId="{F896CB6E-1FF8-4F8E-BB38-22186265DB2A}" dt="2026-06-01T11:35:36.612" v="141" actId="478"/>
          <ac:spMkLst>
            <pc:docMk/>
            <pc:sldMk cId="3803922887" sldId="787"/>
            <ac:spMk id="4" creationId="{3D956F30-2C68-6CE0-BF26-7327E118BB7F}"/>
          </ac:spMkLst>
        </pc:spChg>
        <pc:spChg chg="del">
          <ac:chgData name="Zurbrügg Corinne" userId="9bf00a35-daaf-4b5d-a00c-eae22b493c7e" providerId="ADAL" clId="{F896CB6E-1FF8-4F8E-BB38-22186265DB2A}" dt="2026-06-01T11:35:38.686" v="142" actId="478"/>
          <ac:spMkLst>
            <pc:docMk/>
            <pc:sldMk cId="3803922887" sldId="787"/>
            <ac:spMk id="5" creationId="{BECBF050-CEF4-765A-E40D-F3FE36D8F2DD}"/>
          </ac:spMkLst>
        </pc:spChg>
      </pc:sldChg>
      <pc:sldChg chg="addSp delSp modSp mod">
        <pc:chgData name="Zurbrügg Corinne" userId="9bf00a35-daaf-4b5d-a00c-eae22b493c7e" providerId="ADAL" clId="{F896CB6E-1FF8-4F8E-BB38-22186265DB2A}" dt="2026-06-01T11:44:24.828" v="304"/>
        <pc:sldMkLst>
          <pc:docMk/>
          <pc:sldMk cId="2751388838" sldId="788"/>
        </pc:sldMkLst>
        <pc:spChg chg="add mod">
          <ac:chgData name="Zurbrügg Corinne" userId="9bf00a35-daaf-4b5d-a00c-eae22b493c7e" providerId="ADAL" clId="{F896CB6E-1FF8-4F8E-BB38-22186265DB2A}" dt="2026-06-01T11:44:24.828" v="304"/>
          <ac:spMkLst>
            <pc:docMk/>
            <pc:sldMk cId="2751388838" sldId="788"/>
            <ac:spMk id="2" creationId="{2E33BD31-0DFF-A7D7-6870-8323B8331732}"/>
          </ac:spMkLst>
        </pc:spChg>
        <pc:spChg chg="del">
          <ac:chgData name="Zurbrügg Corinne" userId="9bf00a35-daaf-4b5d-a00c-eae22b493c7e" providerId="ADAL" clId="{F896CB6E-1FF8-4F8E-BB38-22186265DB2A}" dt="2026-06-01T11:35:51.991" v="145" actId="478"/>
          <ac:spMkLst>
            <pc:docMk/>
            <pc:sldMk cId="2751388838" sldId="788"/>
            <ac:spMk id="4" creationId="{3D956F30-2C68-6CE0-BF26-7327E118BB7F}"/>
          </ac:spMkLst>
        </pc:spChg>
        <pc:spChg chg="del">
          <ac:chgData name="Zurbrügg Corinne" userId="9bf00a35-daaf-4b5d-a00c-eae22b493c7e" providerId="ADAL" clId="{F896CB6E-1FF8-4F8E-BB38-22186265DB2A}" dt="2026-06-01T11:35:54.620" v="146" actId="478"/>
          <ac:spMkLst>
            <pc:docMk/>
            <pc:sldMk cId="2751388838" sldId="788"/>
            <ac:spMk id="5" creationId="{BECBF050-CEF4-765A-E40D-F3FE36D8F2DD}"/>
          </ac:spMkLst>
        </pc:spChg>
      </pc:sldChg>
      <pc:sldChg chg="addSp delSp modSp mod">
        <pc:chgData name="Zurbrügg Corinne" userId="9bf00a35-daaf-4b5d-a00c-eae22b493c7e" providerId="ADAL" clId="{F896CB6E-1FF8-4F8E-BB38-22186265DB2A}" dt="2026-06-01T11:44:23.057" v="303"/>
        <pc:sldMkLst>
          <pc:docMk/>
          <pc:sldMk cId="2559707098" sldId="789"/>
        </pc:sldMkLst>
        <pc:spChg chg="add mod">
          <ac:chgData name="Zurbrügg Corinne" userId="9bf00a35-daaf-4b5d-a00c-eae22b493c7e" providerId="ADAL" clId="{F896CB6E-1FF8-4F8E-BB38-22186265DB2A}" dt="2026-06-01T11:44:23.057" v="303"/>
          <ac:spMkLst>
            <pc:docMk/>
            <pc:sldMk cId="2559707098" sldId="789"/>
            <ac:spMk id="2" creationId="{5AF98DC2-619F-CC17-9DA1-565958BFFB9F}"/>
          </ac:spMkLst>
        </pc:spChg>
        <pc:spChg chg="del">
          <ac:chgData name="Zurbrügg Corinne" userId="9bf00a35-daaf-4b5d-a00c-eae22b493c7e" providerId="ADAL" clId="{F896CB6E-1FF8-4F8E-BB38-22186265DB2A}" dt="2026-06-01T11:35:42.117" v="143" actId="478"/>
          <ac:spMkLst>
            <pc:docMk/>
            <pc:sldMk cId="2559707098" sldId="789"/>
            <ac:spMk id="4" creationId="{3D956F30-2C68-6CE0-BF26-7327E118BB7F}"/>
          </ac:spMkLst>
        </pc:spChg>
        <pc:spChg chg="del">
          <ac:chgData name="Zurbrügg Corinne" userId="9bf00a35-daaf-4b5d-a00c-eae22b493c7e" providerId="ADAL" clId="{F896CB6E-1FF8-4F8E-BB38-22186265DB2A}" dt="2026-06-01T11:35:43.862" v="144" actId="478"/>
          <ac:spMkLst>
            <pc:docMk/>
            <pc:sldMk cId="2559707098" sldId="789"/>
            <ac:spMk id="5" creationId="{BECBF050-CEF4-765A-E40D-F3FE36D8F2DD}"/>
          </ac:spMkLst>
        </pc:spChg>
      </pc:sldChg>
      <pc:sldChg chg="addSp delSp modSp mod modNotesTx">
        <pc:chgData name="Zurbrügg Corinne" userId="9bf00a35-daaf-4b5d-a00c-eae22b493c7e" providerId="ADAL" clId="{F896CB6E-1FF8-4F8E-BB38-22186265DB2A}" dt="2026-06-01T11:44:38.512" v="308"/>
        <pc:sldMkLst>
          <pc:docMk/>
          <pc:sldMk cId="2136717609" sldId="790"/>
        </pc:sldMkLst>
        <pc:spChg chg="add mod">
          <ac:chgData name="Zurbrügg Corinne" userId="9bf00a35-daaf-4b5d-a00c-eae22b493c7e" providerId="ADAL" clId="{F896CB6E-1FF8-4F8E-BB38-22186265DB2A}" dt="2026-06-01T11:44:38.512" v="308"/>
          <ac:spMkLst>
            <pc:docMk/>
            <pc:sldMk cId="2136717609" sldId="790"/>
            <ac:spMk id="5" creationId="{A8B91D90-F8C5-FA24-84C2-0F90E2D16B6D}"/>
          </ac:spMkLst>
        </pc:spChg>
        <pc:spChg chg="del">
          <ac:chgData name="Zurbrügg Corinne" userId="9bf00a35-daaf-4b5d-a00c-eae22b493c7e" providerId="ADAL" clId="{F896CB6E-1FF8-4F8E-BB38-22186265DB2A}" dt="2026-06-01T11:36:14.865" v="153" actId="478"/>
          <ac:spMkLst>
            <pc:docMk/>
            <pc:sldMk cId="2136717609" sldId="790"/>
            <ac:spMk id="17" creationId="{657CCA90-85D3-B4B8-7ED7-1A0119A69B27}"/>
          </ac:spMkLst>
        </pc:spChg>
        <pc:spChg chg="del">
          <ac:chgData name="Zurbrügg Corinne" userId="9bf00a35-daaf-4b5d-a00c-eae22b493c7e" providerId="ADAL" clId="{F896CB6E-1FF8-4F8E-BB38-22186265DB2A}" dt="2026-06-01T11:36:16.826" v="154" actId="478"/>
          <ac:spMkLst>
            <pc:docMk/>
            <pc:sldMk cId="2136717609" sldId="790"/>
            <ac:spMk id="18" creationId="{7BE3E7A8-02A2-9918-A759-27230E705144}"/>
          </ac:spMkLst>
        </pc:spChg>
      </pc:sldChg>
      <pc:sldChg chg="addSp delSp modSp mod">
        <pc:chgData name="Zurbrügg Corinne" userId="9bf00a35-daaf-4b5d-a00c-eae22b493c7e" providerId="ADAL" clId="{F896CB6E-1FF8-4F8E-BB38-22186265DB2A}" dt="2026-06-01T11:49:10.136" v="369"/>
        <pc:sldMkLst>
          <pc:docMk/>
          <pc:sldMk cId="2234925142" sldId="794"/>
        </pc:sldMkLst>
        <pc:spChg chg="add mod">
          <ac:chgData name="Zurbrügg Corinne" userId="9bf00a35-daaf-4b5d-a00c-eae22b493c7e" providerId="ADAL" clId="{F896CB6E-1FF8-4F8E-BB38-22186265DB2A}" dt="2026-06-01T11:49:10.136" v="369"/>
          <ac:spMkLst>
            <pc:docMk/>
            <pc:sldMk cId="2234925142" sldId="794"/>
            <ac:spMk id="3" creationId="{A341C46E-6BFE-752C-22A5-A4F42457957A}"/>
          </ac:spMkLst>
        </pc:spChg>
        <pc:spChg chg="del">
          <ac:chgData name="Zurbrügg Corinne" userId="9bf00a35-daaf-4b5d-a00c-eae22b493c7e" providerId="ADAL" clId="{F896CB6E-1FF8-4F8E-BB38-22186265DB2A}" dt="2026-06-01T11:41:14.170" v="248" actId="478"/>
          <ac:spMkLst>
            <pc:docMk/>
            <pc:sldMk cId="2234925142" sldId="794"/>
            <ac:spMk id="8" creationId="{A39510B4-680E-4180-DE6E-06C3A8639FCC}"/>
          </ac:spMkLst>
        </pc:spChg>
        <pc:spChg chg="del">
          <ac:chgData name="Zurbrügg Corinne" userId="9bf00a35-daaf-4b5d-a00c-eae22b493c7e" providerId="ADAL" clId="{F896CB6E-1FF8-4F8E-BB38-22186265DB2A}" dt="2026-06-01T11:41:15.830" v="249" actId="478"/>
          <ac:spMkLst>
            <pc:docMk/>
            <pc:sldMk cId="2234925142" sldId="794"/>
            <ac:spMk id="9" creationId="{822D9744-702E-AF28-163D-78A220220656}"/>
          </ac:spMkLst>
        </pc:spChg>
      </pc:sldChg>
      <pc:sldChg chg="addSp delSp modSp mod">
        <pc:chgData name="Zurbrügg Corinne" userId="9bf00a35-daaf-4b5d-a00c-eae22b493c7e" providerId="ADAL" clId="{F896CB6E-1FF8-4F8E-BB38-22186265DB2A}" dt="2026-06-01T11:49:16.203" v="371"/>
        <pc:sldMkLst>
          <pc:docMk/>
          <pc:sldMk cId="1918751998" sldId="795"/>
        </pc:sldMkLst>
        <pc:spChg chg="add mod">
          <ac:chgData name="Zurbrügg Corinne" userId="9bf00a35-daaf-4b5d-a00c-eae22b493c7e" providerId="ADAL" clId="{F896CB6E-1FF8-4F8E-BB38-22186265DB2A}" dt="2026-06-01T11:49:16.203" v="371"/>
          <ac:spMkLst>
            <pc:docMk/>
            <pc:sldMk cId="1918751998" sldId="795"/>
            <ac:spMk id="3" creationId="{83BDE87C-907E-C799-5379-E07A5BDF180E}"/>
          </ac:spMkLst>
        </pc:spChg>
        <pc:spChg chg="del">
          <ac:chgData name="Zurbrügg Corinne" userId="9bf00a35-daaf-4b5d-a00c-eae22b493c7e" providerId="ADAL" clId="{F896CB6E-1FF8-4F8E-BB38-22186265DB2A}" dt="2026-06-01T11:41:26.033" v="252" actId="478"/>
          <ac:spMkLst>
            <pc:docMk/>
            <pc:sldMk cId="1918751998" sldId="795"/>
            <ac:spMk id="7" creationId="{7C775498-4C12-3874-86DB-A61C6DC51C70}"/>
          </ac:spMkLst>
        </pc:spChg>
        <pc:spChg chg="del">
          <ac:chgData name="Zurbrügg Corinne" userId="9bf00a35-daaf-4b5d-a00c-eae22b493c7e" providerId="ADAL" clId="{F896CB6E-1FF8-4F8E-BB38-22186265DB2A}" dt="2026-06-01T11:41:27.887" v="253" actId="478"/>
          <ac:spMkLst>
            <pc:docMk/>
            <pc:sldMk cId="1918751998" sldId="795"/>
            <ac:spMk id="8" creationId="{4790D5F1-1DAF-6109-8087-980A9453B75E}"/>
          </ac:spMkLst>
        </pc:spChg>
      </pc:sldChg>
      <pc:sldChg chg="addSp delSp modSp mod modNotesTx">
        <pc:chgData name="Zurbrügg Corinne" userId="9bf00a35-daaf-4b5d-a00c-eae22b493c7e" providerId="ADAL" clId="{F896CB6E-1FF8-4F8E-BB38-22186265DB2A}" dt="2026-06-01T11:42:26.804" v="264"/>
        <pc:sldMkLst>
          <pc:docMk/>
          <pc:sldMk cId="2746843713" sldId="796"/>
        </pc:sldMkLst>
        <pc:spChg chg="del">
          <ac:chgData name="Zurbrügg Corinne" userId="9bf00a35-daaf-4b5d-a00c-eae22b493c7e" providerId="ADAL" clId="{F896CB6E-1FF8-4F8E-BB38-22186265DB2A}" dt="2026-06-01T11:29:39.314" v="63" actId="478"/>
          <ac:spMkLst>
            <pc:docMk/>
            <pc:sldMk cId="2746843713" sldId="796"/>
            <ac:spMk id="3" creationId="{632049CB-BF02-4EE7-3514-83CB4E5E9443}"/>
          </ac:spMkLst>
        </pc:spChg>
        <pc:spChg chg="add mod">
          <ac:chgData name="Zurbrügg Corinne" userId="9bf00a35-daaf-4b5d-a00c-eae22b493c7e" providerId="ADAL" clId="{F896CB6E-1FF8-4F8E-BB38-22186265DB2A}" dt="2026-06-01T11:42:26.804" v="264"/>
          <ac:spMkLst>
            <pc:docMk/>
            <pc:sldMk cId="2746843713" sldId="796"/>
            <ac:spMk id="5" creationId="{F0CE7996-D06E-D82E-F529-511FEC3A53A2}"/>
          </ac:spMkLst>
        </pc:spChg>
        <pc:spChg chg="del">
          <ac:chgData name="Zurbrügg Corinne" userId="9bf00a35-daaf-4b5d-a00c-eae22b493c7e" providerId="ADAL" clId="{F896CB6E-1FF8-4F8E-BB38-22186265DB2A}" dt="2026-06-01T11:29:41.324" v="64" actId="478"/>
          <ac:spMkLst>
            <pc:docMk/>
            <pc:sldMk cId="2746843713" sldId="796"/>
            <ac:spMk id="9" creationId="{AF4697F7-C597-5C3E-CA05-FA6AE83E8921}"/>
          </ac:spMkLst>
        </pc:spChg>
      </pc:sldChg>
      <pc:sldChg chg="addSp delSp modSp del mod">
        <pc:chgData name="Zurbrügg Corinne" userId="9bf00a35-daaf-4b5d-a00c-eae22b493c7e" providerId="ADAL" clId="{F896CB6E-1FF8-4F8E-BB38-22186265DB2A}" dt="2026-06-01T11:48:41.301" v="365" actId="47"/>
        <pc:sldMkLst>
          <pc:docMk/>
          <pc:sldMk cId="245601521" sldId="797"/>
        </pc:sldMkLst>
        <pc:spChg chg="del">
          <ac:chgData name="Zurbrügg Corinne" userId="9bf00a35-daaf-4b5d-a00c-eae22b493c7e" providerId="ADAL" clId="{F896CB6E-1FF8-4F8E-BB38-22186265DB2A}" dt="2026-06-01T11:40:45.022" v="240" actId="478"/>
          <ac:spMkLst>
            <pc:docMk/>
            <pc:sldMk cId="245601521" sldId="797"/>
            <ac:spMk id="2" creationId="{00000000-0000-0000-0000-000000000000}"/>
          </ac:spMkLst>
        </pc:spChg>
        <pc:spChg chg="del">
          <ac:chgData name="Zurbrügg Corinne" userId="9bf00a35-daaf-4b5d-a00c-eae22b493c7e" providerId="ADAL" clId="{F896CB6E-1FF8-4F8E-BB38-22186265DB2A}" dt="2026-06-01T11:40:49.502" v="241" actId="478"/>
          <ac:spMkLst>
            <pc:docMk/>
            <pc:sldMk cId="245601521" sldId="797"/>
            <ac:spMk id="5" creationId="{00000000-0000-0000-0000-000000000000}"/>
          </ac:spMkLst>
        </pc:spChg>
        <pc:spChg chg="add mod">
          <ac:chgData name="Zurbrügg Corinne" userId="9bf00a35-daaf-4b5d-a00c-eae22b493c7e" providerId="ADAL" clId="{F896CB6E-1FF8-4F8E-BB38-22186265DB2A}" dt="2026-06-01T11:46:52.342" v="352"/>
          <ac:spMkLst>
            <pc:docMk/>
            <pc:sldMk cId="245601521" sldId="797"/>
            <ac:spMk id="7" creationId="{E08E40CA-AF7C-23C8-337E-E6B18A8FA52A}"/>
          </ac:spMkLst>
        </pc:spChg>
        <pc:grpChg chg="mod">
          <ac:chgData name="Zurbrügg Corinne" userId="9bf00a35-daaf-4b5d-a00c-eae22b493c7e" providerId="ADAL" clId="{F896CB6E-1FF8-4F8E-BB38-22186265DB2A}" dt="2026-06-01T11:47:56.405" v="360" actId="1076"/>
          <ac:grpSpMkLst>
            <pc:docMk/>
            <pc:sldMk cId="245601521" sldId="797"/>
            <ac:grpSpMk id="3" creationId="{C5964A8A-40B7-4791-BDD9-D3DDAC80323C}"/>
          </ac:grpSpMkLst>
        </pc:grpChg>
        <pc:grpChg chg="mod">
          <ac:chgData name="Zurbrügg Corinne" userId="9bf00a35-daaf-4b5d-a00c-eae22b493c7e" providerId="ADAL" clId="{F896CB6E-1FF8-4F8E-BB38-22186265DB2A}" dt="2026-06-01T11:48:13.232" v="362" actId="1076"/>
          <ac:grpSpMkLst>
            <pc:docMk/>
            <pc:sldMk cId="245601521" sldId="797"/>
            <ac:grpSpMk id="9" creationId="{5F0B1A33-ADBC-40B8-8E5B-EBE4DABD4F0F}"/>
          </ac:grpSpMkLst>
        </pc:grpChg>
      </pc:sldChg>
      <pc:sldChg chg="addSp delSp modSp mod">
        <pc:chgData name="Zurbrügg Corinne" userId="9bf00a35-daaf-4b5d-a00c-eae22b493c7e" providerId="ADAL" clId="{F896CB6E-1FF8-4F8E-BB38-22186265DB2A}" dt="2026-06-01T11:45:25.483" v="324"/>
        <pc:sldMkLst>
          <pc:docMk/>
          <pc:sldMk cId="930833534" sldId="799"/>
        </pc:sldMkLst>
        <pc:spChg chg="add mod">
          <ac:chgData name="Zurbrügg Corinne" userId="9bf00a35-daaf-4b5d-a00c-eae22b493c7e" providerId="ADAL" clId="{F896CB6E-1FF8-4F8E-BB38-22186265DB2A}" dt="2026-06-01T11:45:25.483" v="324"/>
          <ac:spMkLst>
            <pc:docMk/>
            <pc:sldMk cId="930833534" sldId="799"/>
            <ac:spMk id="2" creationId="{E5F1E600-1329-9316-3451-39BE8F49A820}"/>
          </ac:spMkLst>
        </pc:spChg>
        <pc:spChg chg="del">
          <ac:chgData name="Zurbrügg Corinne" userId="9bf00a35-daaf-4b5d-a00c-eae22b493c7e" providerId="ADAL" clId="{F896CB6E-1FF8-4F8E-BB38-22186265DB2A}" dt="2026-06-01T11:37:49.546" v="185" actId="478"/>
          <ac:spMkLst>
            <pc:docMk/>
            <pc:sldMk cId="930833534" sldId="799"/>
            <ac:spMk id="3" creationId="{3D6CBFAB-CF59-CD79-B18F-086192A4B153}"/>
          </ac:spMkLst>
        </pc:spChg>
        <pc:spChg chg="del">
          <ac:chgData name="Zurbrügg Corinne" userId="9bf00a35-daaf-4b5d-a00c-eae22b493c7e" providerId="ADAL" clId="{F896CB6E-1FF8-4F8E-BB38-22186265DB2A}" dt="2026-06-01T11:37:51.623" v="186" actId="478"/>
          <ac:spMkLst>
            <pc:docMk/>
            <pc:sldMk cId="930833534" sldId="799"/>
            <ac:spMk id="4" creationId="{C70BB188-9822-D0F1-6470-91CB0EF7AAA4}"/>
          </ac:spMkLst>
        </pc:spChg>
      </pc:sldChg>
      <pc:sldChg chg="addSp delSp modSp mod">
        <pc:chgData name="Zurbrügg Corinne" userId="9bf00a35-daaf-4b5d-a00c-eae22b493c7e" providerId="ADAL" clId="{F896CB6E-1FF8-4F8E-BB38-22186265DB2A}" dt="2026-06-01T11:45:27.947" v="325"/>
        <pc:sldMkLst>
          <pc:docMk/>
          <pc:sldMk cId="3042293389" sldId="800"/>
        </pc:sldMkLst>
        <pc:spChg chg="add mod">
          <ac:chgData name="Zurbrügg Corinne" userId="9bf00a35-daaf-4b5d-a00c-eae22b493c7e" providerId="ADAL" clId="{F896CB6E-1FF8-4F8E-BB38-22186265DB2A}" dt="2026-06-01T11:45:27.947" v="325"/>
          <ac:spMkLst>
            <pc:docMk/>
            <pc:sldMk cId="3042293389" sldId="800"/>
            <ac:spMk id="2" creationId="{A1E6E30D-B71E-3537-DEAF-40DFA714662F}"/>
          </ac:spMkLst>
        </pc:spChg>
        <pc:spChg chg="del">
          <ac:chgData name="Zurbrügg Corinne" userId="9bf00a35-daaf-4b5d-a00c-eae22b493c7e" providerId="ADAL" clId="{F896CB6E-1FF8-4F8E-BB38-22186265DB2A}" dt="2026-06-01T11:37:55.735" v="187" actId="478"/>
          <ac:spMkLst>
            <pc:docMk/>
            <pc:sldMk cId="3042293389" sldId="800"/>
            <ac:spMk id="3" creationId="{3D6CBFAB-CF59-CD79-B18F-086192A4B153}"/>
          </ac:spMkLst>
        </pc:spChg>
        <pc:spChg chg="del">
          <ac:chgData name="Zurbrügg Corinne" userId="9bf00a35-daaf-4b5d-a00c-eae22b493c7e" providerId="ADAL" clId="{F896CB6E-1FF8-4F8E-BB38-22186265DB2A}" dt="2026-06-01T11:37:58.096" v="188" actId="478"/>
          <ac:spMkLst>
            <pc:docMk/>
            <pc:sldMk cId="3042293389" sldId="800"/>
            <ac:spMk id="4" creationId="{C70BB188-9822-D0F1-6470-91CB0EF7AAA4}"/>
          </ac:spMkLst>
        </pc:spChg>
      </pc:sldChg>
      <pc:sldChg chg="addSp delSp modSp mod">
        <pc:chgData name="Zurbrügg Corinne" userId="9bf00a35-daaf-4b5d-a00c-eae22b493c7e" providerId="ADAL" clId="{F896CB6E-1FF8-4F8E-BB38-22186265DB2A}" dt="2026-06-01T11:46:25.704" v="343"/>
        <pc:sldMkLst>
          <pc:docMk/>
          <pc:sldMk cId="446498718" sldId="802"/>
        </pc:sldMkLst>
        <pc:spChg chg="add mod">
          <ac:chgData name="Zurbrügg Corinne" userId="9bf00a35-daaf-4b5d-a00c-eae22b493c7e" providerId="ADAL" clId="{F896CB6E-1FF8-4F8E-BB38-22186265DB2A}" dt="2026-06-01T11:46:25.704" v="343"/>
          <ac:spMkLst>
            <pc:docMk/>
            <pc:sldMk cId="446498718" sldId="802"/>
            <ac:spMk id="2" creationId="{C27144B9-0AB8-D4B8-0F4E-DA6735D0CAF1}"/>
          </ac:spMkLst>
        </pc:spChg>
        <pc:spChg chg="del">
          <ac:chgData name="Zurbrügg Corinne" userId="9bf00a35-daaf-4b5d-a00c-eae22b493c7e" providerId="ADAL" clId="{F896CB6E-1FF8-4F8E-BB38-22186265DB2A}" dt="2026-06-01T11:39:38.630" v="221" actId="478"/>
          <ac:spMkLst>
            <pc:docMk/>
            <pc:sldMk cId="446498718" sldId="802"/>
            <ac:spMk id="3" creationId="{3D6CBFAB-CF59-CD79-B18F-086192A4B153}"/>
          </ac:spMkLst>
        </pc:spChg>
        <pc:spChg chg="del">
          <ac:chgData name="Zurbrügg Corinne" userId="9bf00a35-daaf-4b5d-a00c-eae22b493c7e" providerId="ADAL" clId="{F896CB6E-1FF8-4F8E-BB38-22186265DB2A}" dt="2026-06-01T11:39:40.784" v="222" actId="478"/>
          <ac:spMkLst>
            <pc:docMk/>
            <pc:sldMk cId="446498718" sldId="802"/>
            <ac:spMk id="4" creationId="{C70BB188-9822-D0F1-6470-91CB0EF7AAA4}"/>
          </ac:spMkLst>
        </pc:spChg>
      </pc:sldChg>
      <pc:sldChg chg="addSp delSp modSp mod">
        <pc:chgData name="Zurbrügg Corinne" userId="9bf00a35-daaf-4b5d-a00c-eae22b493c7e" providerId="ADAL" clId="{F896CB6E-1FF8-4F8E-BB38-22186265DB2A}" dt="2026-06-01T11:46:50.236" v="351"/>
        <pc:sldMkLst>
          <pc:docMk/>
          <pc:sldMk cId="1500229872" sldId="803"/>
        </pc:sldMkLst>
        <pc:spChg chg="add mod">
          <ac:chgData name="Zurbrügg Corinne" userId="9bf00a35-daaf-4b5d-a00c-eae22b493c7e" providerId="ADAL" clId="{F896CB6E-1FF8-4F8E-BB38-22186265DB2A}" dt="2026-06-01T11:46:50.236" v="351"/>
          <ac:spMkLst>
            <pc:docMk/>
            <pc:sldMk cId="1500229872" sldId="803"/>
            <ac:spMk id="2" creationId="{543E6BA7-24F1-046A-7C10-8C95D7EACEE2}"/>
          </ac:spMkLst>
        </pc:spChg>
        <pc:spChg chg="del">
          <ac:chgData name="Zurbrügg Corinne" userId="9bf00a35-daaf-4b5d-a00c-eae22b493c7e" providerId="ADAL" clId="{F896CB6E-1FF8-4F8E-BB38-22186265DB2A}" dt="2026-06-01T11:40:34.280" v="237" actId="478"/>
          <ac:spMkLst>
            <pc:docMk/>
            <pc:sldMk cId="1500229872" sldId="803"/>
            <ac:spMk id="3" creationId="{3D6CBFAB-CF59-CD79-B18F-086192A4B153}"/>
          </ac:spMkLst>
        </pc:spChg>
        <pc:spChg chg="del mod">
          <ac:chgData name="Zurbrügg Corinne" userId="9bf00a35-daaf-4b5d-a00c-eae22b493c7e" providerId="ADAL" clId="{F896CB6E-1FF8-4F8E-BB38-22186265DB2A}" dt="2026-06-01T11:40:40.395" v="239" actId="478"/>
          <ac:spMkLst>
            <pc:docMk/>
            <pc:sldMk cId="1500229872" sldId="803"/>
            <ac:spMk id="4" creationId="{C70BB188-9822-D0F1-6470-91CB0EF7AAA4}"/>
          </ac:spMkLst>
        </pc:spChg>
      </pc:sldChg>
      <pc:sldChg chg="addSp delSp modSp mod">
        <pc:chgData name="Zurbrügg Corinne" userId="9bf00a35-daaf-4b5d-a00c-eae22b493c7e" providerId="ADAL" clId="{F896CB6E-1FF8-4F8E-BB38-22186265DB2A}" dt="2026-06-01T11:45:58.439" v="337"/>
        <pc:sldMkLst>
          <pc:docMk/>
          <pc:sldMk cId="3044543160" sldId="934"/>
        </pc:sldMkLst>
        <pc:spChg chg="add mod">
          <ac:chgData name="Zurbrügg Corinne" userId="9bf00a35-daaf-4b5d-a00c-eae22b493c7e" providerId="ADAL" clId="{F896CB6E-1FF8-4F8E-BB38-22186265DB2A}" dt="2026-06-01T11:45:58.439" v="337"/>
          <ac:spMkLst>
            <pc:docMk/>
            <pc:sldMk cId="3044543160" sldId="934"/>
            <ac:spMk id="2" creationId="{FA0F0566-E60A-A023-0024-6DFF03EF4695}"/>
          </ac:spMkLst>
        </pc:spChg>
        <pc:spChg chg="del">
          <ac:chgData name="Zurbrügg Corinne" userId="9bf00a35-daaf-4b5d-a00c-eae22b493c7e" providerId="ADAL" clId="{F896CB6E-1FF8-4F8E-BB38-22186265DB2A}" dt="2026-06-01T11:39:08.388" v="211" actId="478"/>
          <ac:spMkLst>
            <pc:docMk/>
            <pc:sldMk cId="3044543160" sldId="934"/>
            <ac:spMk id="3" creationId="{3D6CBFAB-CF59-CD79-B18F-086192A4B153}"/>
          </ac:spMkLst>
        </pc:spChg>
        <pc:spChg chg="del">
          <ac:chgData name="Zurbrügg Corinne" userId="9bf00a35-daaf-4b5d-a00c-eae22b493c7e" providerId="ADAL" clId="{F896CB6E-1FF8-4F8E-BB38-22186265DB2A}" dt="2026-06-01T11:39:11.549" v="212" actId="478"/>
          <ac:spMkLst>
            <pc:docMk/>
            <pc:sldMk cId="3044543160" sldId="934"/>
            <ac:spMk id="4" creationId="{C70BB188-9822-D0F1-6470-91CB0EF7AAA4}"/>
          </ac:spMkLst>
        </pc:spChg>
      </pc:sldChg>
      <pc:sldChg chg="addSp delSp modSp mod">
        <pc:chgData name="Zurbrügg Corinne" userId="9bf00a35-daaf-4b5d-a00c-eae22b493c7e" providerId="ADAL" clId="{F896CB6E-1FF8-4F8E-BB38-22186265DB2A}" dt="2026-06-01T11:42:01.200" v="257" actId="1036"/>
        <pc:sldMkLst>
          <pc:docMk/>
          <pc:sldMk cId="3011178538" sldId="935"/>
        </pc:sldMkLst>
        <pc:spChg chg="del">
          <ac:chgData name="Zurbrügg Corinne" userId="9bf00a35-daaf-4b5d-a00c-eae22b493c7e" providerId="ADAL" clId="{F896CB6E-1FF8-4F8E-BB38-22186265DB2A}" dt="2026-06-01T11:28:56.429" v="50" actId="478"/>
          <ac:spMkLst>
            <pc:docMk/>
            <pc:sldMk cId="3011178538" sldId="935"/>
            <ac:spMk id="2" creationId="{C6BC5F1F-15D1-40CF-B4DD-937BF67CA5C3}"/>
          </ac:spMkLst>
        </pc:spChg>
        <pc:spChg chg="add mod">
          <ac:chgData name="Zurbrügg Corinne" userId="9bf00a35-daaf-4b5d-a00c-eae22b493c7e" providerId="ADAL" clId="{F896CB6E-1FF8-4F8E-BB38-22186265DB2A}" dt="2026-06-01T11:42:01.200" v="257" actId="1036"/>
          <ac:spMkLst>
            <pc:docMk/>
            <pc:sldMk cId="3011178538" sldId="935"/>
            <ac:spMk id="7" creationId="{AB187696-EFD1-B99D-3C90-469C1F0E7143}"/>
          </ac:spMkLst>
        </pc:spChg>
        <pc:spChg chg="del">
          <ac:chgData name="Zurbrügg Corinne" userId="9bf00a35-daaf-4b5d-a00c-eae22b493c7e" providerId="ADAL" clId="{F896CB6E-1FF8-4F8E-BB38-22186265DB2A}" dt="2026-06-01T11:28:54.191" v="49" actId="478"/>
          <ac:spMkLst>
            <pc:docMk/>
            <pc:sldMk cId="3011178538" sldId="935"/>
            <ac:spMk id="9" creationId="{3E1931A3-3A10-7247-A81D-E743FB6AFAE5}"/>
          </ac:spMkLst>
        </pc:spChg>
      </pc:sldChg>
      <pc:sldChg chg="addSp delSp modSp mod">
        <pc:chgData name="Zurbrügg Corinne" userId="9bf00a35-daaf-4b5d-a00c-eae22b493c7e" providerId="ADAL" clId="{F896CB6E-1FF8-4F8E-BB38-22186265DB2A}" dt="2026-06-01T11:42:05.097" v="258"/>
        <pc:sldMkLst>
          <pc:docMk/>
          <pc:sldMk cId="818500537" sldId="936"/>
        </pc:sldMkLst>
        <pc:spChg chg="del">
          <ac:chgData name="Zurbrügg Corinne" userId="9bf00a35-daaf-4b5d-a00c-eae22b493c7e" providerId="ADAL" clId="{F896CB6E-1FF8-4F8E-BB38-22186265DB2A}" dt="2026-06-01T11:29:00.950" v="51" actId="478"/>
          <ac:spMkLst>
            <pc:docMk/>
            <pc:sldMk cId="818500537" sldId="936"/>
            <ac:spMk id="2" creationId="{2CAB2CC6-6221-ADB9-DFB9-BD09E0284A10}"/>
          </ac:spMkLst>
        </pc:spChg>
        <pc:spChg chg="del">
          <ac:chgData name="Zurbrügg Corinne" userId="9bf00a35-daaf-4b5d-a00c-eae22b493c7e" providerId="ADAL" clId="{F896CB6E-1FF8-4F8E-BB38-22186265DB2A}" dt="2026-06-01T11:29:02.965" v="52" actId="478"/>
          <ac:spMkLst>
            <pc:docMk/>
            <pc:sldMk cId="818500537" sldId="936"/>
            <ac:spMk id="6" creationId="{DB330307-649E-4EBA-AD4E-3855815A6C02}"/>
          </ac:spMkLst>
        </pc:spChg>
        <pc:spChg chg="add mod">
          <ac:chgData name="Zurbrügg Corinne" userId="9bf00a35-daaf-4b5d-a00c-eae22b493c7e" providerId="ADAL" clId="{F896CB6E-1FF8-4F8E-BB38-22186265DB2A}" dt="2026-06-01T11:42:05.097" v="258"/>
          <ac:spMkLst>
            <pc:docMk/>
            <pc:sldMk cId="818500537" sldId="936"/>
            <ac:spMk id="7" creationId="{9EA670A8-EE13-5F69-171D-A1254F760C4A}"/>
          </ac:spMkLst>
        </pc:spChg>
      </pc:sldChg>
      <pc:sldChg chg="addSp delSp modSp mod">
        <pc:chgData name="Zurbrügg Corinne" userId="9bf00a35-daaf-4b5d-a00c-eae22b493c7e" providerId="ADAL" clId="{F896CB6E-1FF8-4F8E-BB38-22186265DB2A}" dt="2026-06-01T11:43:53.754" v="292"/>
        <pc:sldMkLst>
          <pc:docMk/>
          <pc:sldMk cId="2723972798" sldId="937"/>
        </pc:sldMkLst>
        <pc:spChg chg="del">
          <ac:chgData name="Zurbrügg Corinne" userId="9bf00a35-daaf-4b5d-a00c-eae22b493c7e" providerId="ADAL" clId="{F896CB6E-1FF8-4F8E-BB38-22186265DB2A}" dt="2026-06-01T11:32:51.826" v="121" actId="478"/>
          <ac:spMkLst>
            <pc:docMk/>
            <pc:sldMk cId="2723972798" sldId="937"/>
            <ac:spMk id="3" creationId="{3D6CBFAB-CF59-CD79-B18F-086192A4B153}"/>
          </ac:spMkLst>
        </pc:spChg>
        <pc:spChg chg="del">
          <ac:chgData name="Zurbrügg Corinne" userId="9bf00a35-daaf-4b5d-a00c-eae22b493c7e" providerId="ADAL" clId="{F896CB6E-1FF8-4F8E-BB38-22186265DB2A}" dt="2026-06-01T11:32:53.464" v="122" actId="478"/>
          <ac:spMkLst>
            <pc:docMk/>
            <pc:sldMk cId="2723972798" sldId="937"/>
            <ac:spMk id="4" creationId="{C70BB188-9822-D0F1-6470-91CB0EF7AAA4}"/>
          </ac:spMkLst>
        </pc:spChg>
        <pc:spChg chg="add mod">
          <ac:chgData name="Zurbrügg Corinne" userId="9bf00a35-daaf-4b5d-a00c-eae22b493c7e" providerId="ADAL" clId="{F896CB6E-1FF8-4F8E-BB38-22186265DB2A}" dt="2026-06-01T11:43:53.754" v="292"/>
          <ac:spMkLst>
            <pc:docMk/>
            <pc:sldMk cId="2723972798" sldId="937"/>
            <ac:spMk id="5" creationId="{95D178DF-72EB-9483-5C9B-FAAD41EC3D80}"/>
          </ac:spMkLst>
        </pc:spChg>
      </pc:sldChg>
      <pc:sldChg chg="addSp delSp modSp mod">
        <pc:chgData name="Zurbrügg Corinne" userId="9bf00a35-daaf-4b5d-a00c-eae22b493c7e" providerId="ADAL" clId="{F896CB6E-1FF8-4F8E-BB38-22186265DB2A}" dt="2026-06-01T11:43:55.917" v="293"/>
        <pc:sldMkLst>
          <pc:docMk/>
          <pc:sldMk cId="1945826949" sldId="938"/>
        </pc:sldMkLst>
        <pc:spChg chg="del">
          <ac:chgData name="Zurbrügg Corinne" userId="9bf00a35-daaf-4b5d-a00c-eae22b493c7e" providerId="ADAL" clId="{F896CB6E-1FF8-4F8E-BB38-22186265DB2A}" dt="2026-06-01T11:32:56.527" v="123" actId="478"/>
          <ac:spMkLst>
            <pc:docMk/>
            <pc:sldMk cId="1945826949" sldId="938"/>
            <ac:spMk id="3" creationId="{3D6CBFAB-CF59-CD79-B18F-086192A4B153}"/>
          </ac:spMkLst>
        </pc:spChg>
        <pc:spChg chg="del">
          <ac:chgData name="Zurbrügg Corinne" userId="9bf00a35-daaf-4b5d-a00c-eae22b493c7e" providerId="ADAL" clId="{F896CB6E-1FF8-4F8E-BB38-22186265DB2A}" dt="2026-06-01T11:32:58.381" v="124" actId="478"/>
          <ac:spMkLst>
            <pc:docMk/>
            <pc:sldMk cId="1945826949" sldId="938"/>
            <ac:spMk id="4" creationId="{C70BB188-9822-D0F1-6470-91CB0EF7AAA4}"/>
          </ac:spMkLst>
        </pc:spChg>
        <pc:spChg chg="add mod">
          <ac:chgData name="Zurbrügg Corinne" userId="9bf00a35-daaf-4b5d-a00c-eae22b493c7e" providerId="ADAL" clId="{F896CB6E-1FF8-4F8E-BB38-22186265DB2A}" dt="2026-06-01T11:43:55.917" v="293"/>
          <ac:spMkLst>
            <pc:docMk/>
            <pc:sldMk cId="1945826949" sldId="938"/>
            <ac:spMk id="5" creationId="{0BE2F12F-C23E-23CC-9AA5-4F6DFB1A193B}"/>
          </ac:spMkLst>
        </pc:spChg>
      </pc:sldChg>
      <pc:sldChg chg="addSp delSp modSp add mod">
        <pc:chgData name="Zurbrügg Corinne" userId="9bf00a35-daaf-4b5d-a00c-eae22b493c7e" providerId="ADAL" clId="{F896CB6E-1FF8-4F8E-BB38-22186265DB2A}" dt="2026-06-01T11:48:31.143" v="364"/>
        <pc:sldMkLst>
          <pc:docMk/>
          <pc:sldMk cId="3703821461" sldId="939"/>
        </pc:sldMkLst>
        <pc:spChg chg="del">
          <ac:chgData name="Zurbrügg Corinne" userId="9bf00a35-daaf-4b5d-a00c-eae22b493c7e" providerId="ADAL" clId="{F896CB6E-1FF8-4F8E-BB38-22186265DB2A}" dt="2026-06-01T11:47:53.736" v="359" actId="478"/>
          <ac:spMkLst>
            <pc:docMk/>
            <pc:sldMk cId="3703821461" sldId="939"/>
            <ac:spMk id="5" creationId="{F7D59417-5EA5-5FCF-A23A-E90FBB5AF8E2}"/>
          </ac:spMkLst>
        </pc:spChg>
        <pc:spChg chg="mod">
          <ac:chgData name="Zurbrügg Corinne" userId="9bf00a35-daaf-4b5d-a00c-eae22b493c7e" providerId="ADAL" clId="{F896CB6E-1FF8-4F8E-BB38-22186265DB2A}" dt="2026-06-01T11:48:06.621" v="361"/>
          <ac:spMkLst>
            <pc:docMk/>
            <pc:sldMk cId="3703821461" sldId="939"/>
            <ac:spMk id="6" creationId="{1A55F508-A07A-021F-4527-0F4CCE2D82C0}"/>
          </ac:spMkLst>
        </pc:spChg>
        <pc:spChg chg="del">
          <ac:chgData name="Zurbrügg Corinne" userId="9bf00a35-daaf-4b5d-a00c-eae22b493c7e" providerId="ADAL" clId="{F896CB6E-1FF8-4F8E-BB38-22186265DB2A}" dt="2026-06-01T11:47:50.941" v="358" actId="478"/>
          <ac:spMkLst>
            <pc:docMk/>
            <pc:sldMk cId="3703821461" sldId="939"/>
            <ac:spMk id="7" creationId="{46994086-9FB3-07D3-6D13-E92C4BD22799}"/>
          </ac:spMkLst>
        </pc:spChg>
        <pc:spChg chg="del mod">
          <ac:chgData name="Zurbrügg Corinne" userId="9bf00a35-daaf-4b5d-a00c-eae22b493c7e" providerId="ADAL" clId="{F896CB6E-1FF8-4F8E-BB38-22186265DB2A}" dt="2026-06-01T11:47:48.082" v="357" actId="478"/>
          <ac:spMkLst>
            <pc:docMk/>
            <pc:sldMk cId="3703821461" sldId="939"/>
            <ac:spMk id="10" creationId="{DC4F7932-DB25-70BA-8FC6-FC7807E68A91}"/>
          </ac:spMkLst>
        </pc:spChg>
        <pc:spChg chg="add mod">
          <ac:chgData name="Zurbrügg Corinne" userId="9bf00a35-daaf-4b5d-a00c-eae22b493c7e" providerId="ADAL" clId="{F896CB6E-1FF8-4F8E-BB38-22186265DB2A}" dt="2026-06-01T11:48:31.143" v="364"/>
          <ac:spMkLst>
            <pc:docMk/>
            <pc:sldMk cId="3703821461" sldId="939"/>
            <ac:spMk id="16" creationId="{2C42B828-02A4-B554-9953-034BA4B5B381}"/>
          </ac:spMkLst>
        </pc:spChg>
        <pc:grpChg chg="add mod">
          <ac:chgData name="Zurbrügg Corinne" userId="9bf00a35-daaf-4b5d-a00c-eae22b493c7e" providerId="ADAL" clId="{F896CB6E-1FF8-4F8E-BB38-22186265DB2A}" dt="2026-06-01T11:48:06.621" v="361"/>
          <ac:grpSpMkLst>
            <pc:docMk/>
            <pc:sldMk cId="3703821461" sldId="939"/>
            <ac:grpSpMk id="3" creationId="{E42219CF-EBC2-A70C-399B-F457F1D093FA}"/>
          </ac:grpSpMkLst>
        </pc:grpChg>
        <pc:grpChg chg="add mod">
          <ac:chgData name="Zurbrügg Corinne" userId="9bf00a35-daaf-4b5d-a00c-eae22b493c7e" providerId="ADAL" clId="{F896CB6E-1FF8-4F8E-BB38-22186265DB2A}" dt="2026-06-01T11:48:19.004" v="363"/>
          <ac:grpSpMkLst>
            <pc:docMk/>
            <pc:sldMk cId="3703821461" sldId="939"/>
            <ac:grpSpMk id="8" creationId="{3A342FEA-559A-E27C-7B8E-260A4876460A}"/>
          </ac:grpSpMkLst>
        </pc:grpChg>
        <pc:grpChg chg="del">
          <ac:chgData name="Zurbrügg Corinne" userId="9bf00a35-daaf-4b5d-a00c-eae22b493c7e" providerId="ADAL" clId="{F896CB6E-1FF8-4F8E-BB38-22186265DB2A}" dt="2026-06-01T11:47:45.058" v="355" actId="478"/>
          <ac:grpSpMkLst>
            <pc:docMk/>
            <pc:sldMk cId="3703821461" sldId="939"/>
            <ac:grpSpMk id="11" creationId="{F2619C76-88C3-41F2-447C-FA7FDA2A0359}"/>
          </ac:grpSpMkLst>
        </pc:grpChg>
        <pc:picChg chg="mod">
          <ac:chgData name="Zurbrügg Corinne" userId="9bf00a35-daaf-4b5d-a00c-eae22b493c7e" providerId="ADAL" clId="{F896CB6E-1FF8-4F8E-BB38-22186265DB2A}" dt="2026-06-01T11:48:06.621" v="361"/>
          <ac:picMkLst>
            <pc:docMk/>
            <pc:sldMk cId="3703821461" sldId="939"/>
            <ac:picMk id="4" creationId="{EDCC0413-2B0B-B28C-C696-1FE74BF75B15}"/>
          </ac:picMkLst>
        </pc:picChg>
        <pc:picChg chg="mod">
          <ac:chgData name="Zurbrügg Corinne" userId="9bf00a35-daaf-4b5d-a00c-eae22b493c7e" providerId="ADAL" clId="{F896CB6E-1FF8-4F8E-BB38-22186265DB2A}" dt="2026-06-01T11:48:19.004" v="363"/>
          <ac:picMkLst>
            <pc:docMk/>
            <pc:sldMk cId="3703821461" sldId="939"/>
            <ac:picMk id="14" creationId="{5F83E715-202C-D21C-B2A3-D150379B044C}"/>
          </ac:picMkLst>
        </pc:picChg>
        <pc:picChg chg="mod">
          <ac:chgData name="Zurbrügg Corinne" userId="9bf00a35-daaf-4b5d-a00c-eae22b493c7e" providerId="ADAL" clId="{F896CB6E-1FF8-4F8E-BB38-22186265DB2A}" dt="2026-06-01T11:48:19.004" v="363"/>
          <ac:picMkLst>
            <pc:docMk/>
            <pc:sldMk cId="3703821461" sldId="939"/>
            <ac:picMk id="15" creationId="{541B623A-7F5F-23E1-900B-5AFAFE975554}"/>
          </ac:picMkLst>
        </pc:picChg>
      </pc:sldChg>
      <pc:sldMasterChg chg="modSldLayout">
        <pc:chgData name="Zurbrügg Corinne" userId="9bf00a35-daaf-4b5d-a00c-eae22b493c7e" providerId="ADAL" clId="{F896CB6E-1FF8-4F8E-BB38-22186265DB2A}" dt="2026-06-01T09:45:54.396" v="43" actId="255"/>
        <pc:sldMasterMkLst>
          <pc:docMk/>
          <pc:sldMasterMk cId="2359690180" sldId="2147483682"/>
        </pc:sldMasterMkLst>
        <pc:sldLayoutChg chg="addSp modSp mod">
          <pc:chgData name="Zurbrügg Corinne" userId="9bf00a35-daaf-4b5d-a00c-eae22b493c7e" providerId="ADAL" clId="{F896CB6E-1FF8-4F8E-BB38-22186265DB2A}" dt="2026-06-01T09:45:54.396" v="43" actId="255"/>
          <pc:sldLayoutMkLst>
            <pc:docMk/>
            <pc:sldMasterMk cId="2359690180" sldId="2147483682"/>
            <pc:sldLayoutMk cId="1452406145" sldId="2147483684"/>
          </pc:sldLayoutMkLst>
          <pc:spChg chg="add mod">
            <ac:chgData name="Zurbrügg Corinne" userId="9bf00a35-daaf-4b5d-a00c-eae22b493c7e" providerId="ADAL" clId="{F896CB6E-1FF8-4F8E-BB38-22186265DB2A}" dt="2026-06-01T09:44:45.890" v="39"/>
            <ac:spMkLst>
              <pc:docMk/>
              <pc:sldMasterMk cId="2359690180" sldId="2147483682"/>
              <pc:sldLayoutMk cId="1452406145" sldId="2147483684"/>
              <ac:spMk id="4" creationId="{3BB9719F-4CAB-45C0-0B5E-364DB5D40E38}"/>
            </ac:spMkLst>
          </pc:spChg>
          <pc:spChg chg="mod">
            <ac:chgData name="Zurbrügg Corinne" userId="9bf00a35-daaf-4b5d-a00c-eae22b493c7e" providerId="ADAL" clId="{F896CB6E-1FF8-4F8E-BB38-22186265DB2A}" dt="2026-06-01T09:45:54.396" v="43" actId="255"/>
            <ac:spMkLst>
              <pc:docMk/>
              <pc:sldMasterMk cId="2359690180" sldId="2147483682"/>
              <pc:sldLayoutMk cId="1452406145" sldId="2147483684"/>
              <ac:spMk id="5" creationId="{39B86ED0-376A-4AEA-82F4-B139877F5D65}"/>
            </ac:spMkLst>
          </pc:spChg>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file:///C:\Users\veronique.chevillat\AppData\Local\Microsoft\Windows\Temporary%20Internet%20Files\Content.Outlook\44NO75I8\UZL%20Brutvogelarten.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veronique.chevillat\AppData\Local\Microsoft\Windows\Temporary%20Internet%20Files\Content.Outlook\44NO75I8\UZL%20Brutvogelarten.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65735558155632"/>
          <c:y val="4.455245038477116E-2"/>
          <c:w val="0.75589953866208492"/>
          <c:h val="0.85940975178831691"/>
        </c:manualLayout>
      </c:layout>
      <c:lineChart>
        <c:grouping val="standard"/>
        <c:varyColors val="0"/>
        <c:ser>
          <c:idx val="1"/>
          <c:order val="0"/>
          <c:tx>
            <c:strRef>
              <c:f>'[UZL Brutvogelarten.xlsx]Tabelle1'!$B$1</c:f>
              <c:strCache>
                <c:ptCount val="1"/>
                <c:pt idx="0">
                  <c:v>Espèces cibles "Objectifs environnementaux pour l'agriculture" (n=29)</c:v>
                </c:pt>
              </c:strCache>
            </c:strRef>
          </c:tx>
          <c:spPr>
            <a:ln w="31750">
              <a:solidFill>
                <a:srgbClr val="FF0000"/>
              </a:solidFill>
            </a:ln>
          </c:spPr>
          <c:marker>
            <c:symbol val="none"/>
          </c:marker>
          <c:cat>
            <c:numRef>
              <c:f>'[UZL Brutvogelarten.xlsx]Tabelle1'!$A$2:$A$29</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'[UZL Brutvogelarten.xlsx]Tabelle1'!$B$2:$B$29</c:f>
              <c:numCache>
                <c:formatCode>General</c:formatCode>
                <c:ptCount val="28"/>
                <c:pt idx="0">
                  <c:v>100</c:v>
                </c:pt>
                <c:pt idx="1">
                  <c:v>80.948967100000004</c:v>
                </c:pt>
                <c:pt idx="2">
                  <c:v>85.156948299999996</c:v>
                </c:pt>
                <c:pt idx="3">
                  <c:v>86.1078172</c:v>
                </c:pt>
                <c:pt idx="4">
                  <c:v>86.727185399999996</c:v>
                </c:pt>
                <c:pt idx="5">
                  <c:v>70.924185199999997</c:v>
                </c:pt>
                <c:pt idx="6">
                  <c:v>81.988828900000001</c:v>
                </c:pt>
                <c:pt idx="7">
                  <c:v>72.570445599999999</c:v>
                </c:pt>
                <c:pt idx="8">
                  <c:v>60.9093388</c:v>
                </c:pt>
                <c:pt idx="9">
                  <c:v>75.910266699999994</c:v>
                </c:pt>
                <c:pt idx="10">
                  <c:v>77.936781499999995</c:v>
                </c:pt>
                <c:pt idx="11">
                  <c:v>73.563943399999999</c:v>
                </c:pt>
                <c:pt idx="12">
                  <c:v>64.604219599999993</c:v>
                </c:pt>
                <c:pt idx="13">
                  <c:v>60.3783587</c:v>
                </c:pt>
                <c:pt idx="14">
                  <c:v>73.711780000000005</c:v>
                </c:pt>
                <c:pt idx="15">
                  <c:v>59.501313000000003</c:v>
                </c:pt>
                <c:pt idx="16">
                  <c:v>60.612123400000002</c:v>
                </c:pt>
                <c:pt idx="17">
                  <c:v>62.593587399999997</c:v>
                </c:pt>
                <c:pt idx="18">
                  <c:v>50.054203600000001</c:v>
                </c:pt>
                <c:pt idx="19">
                  <c:v>47.314647899999997</c:v>
                </c:pt>
                <c:pt idx="20">
                  <c:v>44.365453299999999</c:v>
                </c:pt>
                <c:pt idx="21">
                  <c:v>55.298254900000003</c:v>
                </c:pt>
                <c:pt idx="22">
                  <c:v>52.409925800000003</c:v>
                </c:pt>
                <c:pt idx="23">
                  <c:v>56.217313900000001</c:v>
                </c:pt>
                <c:pt idx="24">
                  <c:v>53.237408100000003</c:v>
                </c:pt>
                <c:pt idx="25">
                  <c:v>45.623754699999999</c:v>
                </c:pt>
                <c:pt idx="26">
                  <c:v>44.293910599999997</c:v>
                </c:pt>
                <c:pt idx="27">
                  <c:v>44.7470158</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156B-4E0B-A48A-F5FEDA8CEA13}"/>
            </c:ext>
          </c:extLst>
        </c:ser>
        <c:ser>
          <c:idx val="0"/>
          <c:order val="1"/>
          <c:tx>
            <c:strRef>
              <c:f>'[UZL Brutvogelarten.xlsx]Tabelle1'!$B$2</c:f>
              <c:strCache>
                <c:ptCount val="1"/>
                <c:pt idx="0">
                  <c:v>100</c:v>
                </c:pt>
              </c:strCache>
            </c:strRef>
          </c:tx>
          <c:spPr>
            <a:ln w="31750"/>
          </c:spPr>
          <c:marker>
            <c:symbol val="none"/>
          </c:marker>
          <c:val>
            <c:numRef>
              <c:f>'[UZL Brutvogelarten.xlsx]Tabelle1'!$C$2:$C$29</c:f>
              <c:numCache>
                <c:formatCode>0.00</c:formatCode>
                <c:ptCount val="28"/>
                <c:pt idx="0">
                  <c:v>100</c:v>
                </c:pt>
                <c:pt idx="1">
                  <c:v>100.836599986306</c:v>
                </c:pt>
                <c:pt idx="2">
                  <c:v>105.323229409915</c:v>
                </c:pt>
                <c:pt idx="3">
                  <c:v>106.157490473929</c:v>
                </c:pt>
                <c:pt idx="4">
                  <c:v>107.95965748481299</c:v>
                </c:pt>
                <c:pt idx="5">
                  <c:v>111.26982657711901</c:v>
                </c:pt>
                <c:pt idx="6">
                  <c:v>109.910823225781</c:v>
                </c:pt>
                <c:pt idx="7">
                  <c:v>105.318827865432</c:v>
                </c:pt>
                <c:pt idx="8">
                  <c:v>98.746583758622805</c:v>
                </c:pt>
                <c:pt idx="9">
                  <c:v>97.556315930755005</c:v>
                </c:pt>
                <c:pt idx="10">
                  <c:v>101.99766471885199</c:v>
                </c:pt>
                <c:pt idx="11">
                  <c:v>97.455368681150901</c:v>
                </c:pt>
                <c:pt idx="12">
                  <c:v>93.583737501210706</c:v>
                </c:pt>
                <c:pt idx="13">
                  <c:v>96.123609123436395</c:v>
                </c:pt>
                <c:pt idx="14">
                  <c:v>101.23779245292199</c:v>
                </c:pt>
                <c:pt idx="15">
                  <c:v>109.09745074036699</c:v>
                </c:pt>
                <c:pt idx="16">
                  <c:v>104.22462718486899</c:v>
                </c:pt>
                <c:pt idx="17">
                  <c:v>105.270506442132</c:v>
                </c:pt>
                <c:pt idx="18">
                  <c:v>100.93315159666901</c:v>
                </c:pt>
                <c:pt idx="19">
                  <c:v>94.697395797049495</c:v>
                </c:pt>
                <c:pt idx="20">
                  <c:v>103.331430673311</c:v>
                </c:pt>
                <c:pt idx="21">
                  <c:v>100.929394283786</c:v>
                </c:pt>
                <c:pt idx="22">
                  <c:v>103.37623848717899</c:v>
                </c:pt>
                <c:pt idx="23">
                  <c:v>94.532147949129197</c:v>
                </c:pt>
                <c:pt idx="24">
                  <c:v>101.379169638775</c:v>
                </c:pt>
                <c:pt idx="25">
                  <c:v>102.929337645651</c:v>
                </c:pt>
                <c:pt idx="26">
                  <c:v>103.362573271839</c:v>
                </c:pt>
                <c:pt idx="27">
                  <c:v>101.974145275561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156B-4E0B-A48A-F5FEDA8CEA13}"/>
            </c:ext>
          </c:extLst>
        </c:ser>
        <c:dLbls>
          <c:showLegendKey val="0"/>
          <c:showVal val="0"/>
          <c:showCatName val="0"/>
          <c:showSerName val="0"/>
          <c:showPercent val="0"/>
          <c:showBubbleSize val="0"/>
        </c:dLbls>
        <c:smooth val="0"/>
        <c:axId val="232269312"/>
        <c:axId val="232270848"/>
      </c:lineChart>
      <c:catAx>
        <c:axId val="232269312"/>
        <c:scaling>
          <c:orientation val="minMax"/>
        </c:scaling>
        <c:delete val="0"/>
        <c:axPos val="b"/>
        <c:numFmt formatCode="General" sourceLinked="1"/>
        <c:majorTickMark val="out"/>
        <c:minorTickMark val="none"/>
        <c:tickLblPos val="nextTo"/>
        <c:txPr>
          <a:bodyPr/>
          <a:lstStyle/>
          <a:p>
            <a:pPr>
              <a:defRPr sz="1000">
                <a:latin typeface="Arial" panose="020B0604020202020204" pitchFamily="34" charset="0"/>
                <a:cs typeface="Arial" panose="020B0604020202020204" pitchFamily="34" charset="0"/>
              </a:defRPr>
            </a:pPr>
            <a:endParaRPr lang="de-DE"/>
          </a:p>
        </c:txPr>
        <c:crossAx val="232270848"/>
        <c:crosses val="autoZero"/>
        <c:auto val="1"/>
        <c:lblAlgn val="ctr"/>
        <c:lblOffset val="100"/>
        <c:tickLblSkip val="4"/>
        <c:noMultiLvlLbl val="0"/>
      </c:catAx>
      <c:valAx>
        <c:axId val="232270848"/>
        <c:scaling>
          <c:orientation val="minMax"/>
        </c:scaling>
        <c:delete val="0"/>
        <c:axPos val="l"/>
        <c:majorGridlines/>
        <c:title>
          <c:tx>
            <c:rich>
              <a:bodyPr/>
              <a:lstStyle/>
              <a:p>
                <a:pPr>
                  <a:defRPr/>
                </a:pPr>
                <a:r>
                  <a:rPr lang="de-CH" sz="1000" b="0">
                    <a:latin typeface="Arial" panose="020B0604020202020204" pitchFamily="34" charset="0"/>
                    <a:cs typeface="Arial" panose="020B0604020202020204" pitchFamily="34" charset="0"/>
                  </a:rPr>
                  <a:t>Indice des stocks</a:t>
                </a:r>
              </a:p>
            </c:rich>
          </c:tx>
          <c:overlay val="0"/>
        </c:title>
        <c:numFmt formatCode="General" sourceLinked="1"/>
        <c:majorTickMark val="none"/>
        <c:minorTickMark val="none"/>
        <c:tickLblPos val="nextTo"/>
        <c:spPr>
          <a:ln>
            <a:noFill/>
          </a:ln>
        </c:spPr>
        <c:txPr>
          <a:bodyPr/>
          <a:lstStyle/>
          <a:p>
            <a:pPr>
              <a:defRPr>
                <a:latin typeface="Arial" panose="020B0604020202020204" pitchFamily="34" charset="0"/>
                <a:cs typeface="Arial" panose="020B0604020202020204" pitchFamily="34" charset="0"/>
              </a:defRPr>
            </a:pPr>
            <a:endParaRPr lang="de-DE"/>
          </a:p>
        </c:txPr>
        <c:crossAx val="232269312"/>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65735558155632"/>
          <c:y val="4.455245038477116E-2"/>
          <c:w val="0.75589953866208492"/>
          <c:h val="0.85940975178831691"/>
        </c:manualLayout>
      </c:layout>
      <c:lineChart>
        <c:grouping val="standard"/>
        <c:varyColors val="0"/>
        <c:ser>
          <c:idx val="1"/>
          <c:order val="0"/>
          <c:tx>
            <c:strRef>
              <c:f>'[UZL Brutvogelarten.xlsx]Tabelle1'!$B$1</c:f>
              <c:strCache>
                <c:ptCount val="1"/>
                <c:pt idx="0">
                  <c:v>Espèces cibles "Objectifs environnementaux pour l'agriculture" (n=29)</c:v>
                </c:pt>
              </c:strCache>
            </c:strRef>
          </c:tx>
          <c:spPr>
            <a:ln w="31750">
              <a:solidFill>
                <a:srgbClr val="FF0000"/>
              </a:solidFill>
            </a:ln>
          </c:spPr>
          <c:marker>
            <c:symbol val="none"/>
          </c:marker>
          <c:cat>
            <c:numRef>
              <c:f>'[UZL Brutvogelarten.xlsx]Tabelle1'!$A$2:$A$29</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'[UZL Brutvogelarten.xlsx]Tabelle1'!$B$2:$B$29</c:f>
              <c:numCache>
                <c:formatCode>General</c:formatCode>
                <c:ptCount val="28"/>
                <c:pt idx="0">
                  <c:v>100</c:v>
                </c:pt>
                <c:pt idx="1">
                  <c:v>80.948967100000004</c:v>
                </c:pt>
                <c:pt idx="2">
                  <c:v>85.156948299999996</c:v>
                </c:pt>
                <c:pt idx="3">
                  <c:v>86.1078172</c:v>
                </c:pt>
                <c:pt idx="4">
                  <c:v>86.727185399999996</c:v>
                </c:pt>
                <c:pt idx="5">
                  <c:v>70.924185199999997</c:v>
                </c:pt>
                <c:pt idx="6">
                  <c:v>81.988828900000001</c:v>
                </c:pt>
                <c:pt idx="7">
                  <c:v>72.570445599999999</c:v>
                </c:pt>
                <c:pt idx="8">
                  <c:v>60.9093388</c:v>
                </c:pt>
                <c:pt idx="9">
                  <c:v>75.910266699999994</c:v>
                </c:pt>
                <c:pt idx="10">
                  <c:v>77.936781499999995</c:v>
                </c:pt>
                <c:pt idx="11">
                  <c:v>73.563943399999999</c:v>
                </c:pt>
                <c:pt idx="12">
                  <c:v>64.604219599999993</c:v>
                </c:pt>
                <c:pt idx="13">
                  <c:v>60.3783587</c:v>
                </c:pt>
                <c:pt idx="14">
                  <c:v>73.711780000000005</c:v>
                </c:pt>
                <c:pt idx="15">
                  <c:v>59.501313000000003</c:v>
                </c:pt>
                <c:pt idx="16">
                  <c:v>60.612123400000002</c:v>
                </c:pt>
                <c:pt idx="17">
                  <c:v>62.593587399999997</c:v>
                </c:pt>
                <c:pt idx="18">
                  <c:v>50.054203600000001</c:v>
                </c:pt>
                <c:pt idx="19">
                  <c:v>47.314647899999997</c:v>
                </c:pt>
                <c:pt idx="20">
                  <c:v>44.365453299999999</c:v>
                </c:pt>
                <c:pt idx="21">
                  <c:v>55.298254900000003</c:v>
                </c:pt>
                <c:pt idx="22">
                  <c:v>52.409925800000003</c:v>
                </c:pt>
                <c:pt idx="23">
                  <c:v>56.217313900000001</c:v>
                </c:pt>
                <c:pt idx="24">
                  <c:v>53.237408100000003</c:v>
                </c:pt>
                <c:pt idx="25">
                  <c:v>45.623754699999999</c:v>
                </c:pt>
                <c:pt idx="26">
                  <c:v>44.293910599999997</c:v>
                </c:pt>
                <c:pt idx="27">
                  <c:v>44.7470158</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0-156B-4E0B-A48A-F5FEDA8CEA13}"/>
            </c:ext>
          </c:extLst>
        </c:ser>
        <c:ser>
          <c:idx val="0"/>
          <c:order val="1"/>
          <c:tx>
            <c:strRef>
              <c:f>'[UZL Brutvogelarten.xlsx]Tabelle1'!$B$2</c:f>
              <c:strCache>
                <c:ptCount val="1"/>
                <c:pt idx="0">
                  <c:v>100</c:v>
                </c:pt>
              </c:strCache>
            </c:strRef>
          </c:tx>
          <c:spPr>
            <a:ln w="31750"/>
          </c:spPr>
          <c:marker>
            <c:symbol val="none"/>
          </c:marker>
          <c:val>
            <c:numRef>
              <c:f>'[UZL Brutvogelarten.xlsx]Tabelle1'!$C$2:$C$29</c:f>
              <c:numCache>
                <c:formatCode>0.00</c:formatCode>
                <c:ptCount val="28"/>
                <c:pt idx="0">
                  <c:v>100</c:v>
                </c:pt>
                <c:pt idx="1">
                  <c:v>100.836599986306</c:v>
                </c:pt>
                <c:pt idx="2">
                  <c:v>105.323229409915</c:v>
                </c:pt>
                <c:pt idx="3">
                  <c:v>106.157490473929</c:v>
                </c:pt>
                <c:pt idx="4">
                  <c:v>107.95965748481299</c:v>
                </c:pt>
                <c:pt idx="5">
                  <c:v>111.26982657711901</c:v>
                </c:pt>
                <c:pt idx="6">
                  <c:v>109.910823225781</c:v>
                </c:pt>
                <c:pt idx="7">
                  <c:v>105.318827865432</c:v>
                </c:pt>
                <c:pt idx="8">
                  <c:v>98.746583758622805</c:v>
                </c:pt>
                <c:pt idx="9">
                  <c:v>97.556315930755005</c:v>
                </c:pt>
                <c:pt idx="10">
                  <c:v>101.99766471885199</c:v>
                </c:pt>
                <c:pt idx="11">
                  <c:v>97.455368681150901</c:v>
                </c:pt>
                <c:pt idx="12">
                  <c:v>93.583737501210706</c:v>
                </c:pt>
                <c:pt idx="13">
                  <c:v>96.123609123436395</c:v>
                </c:pt>
                <c:pt idx="14">
                  <c:v>101.23779245292199</c:v>
                </c:pt>
                <c:pt idx="15">
                  <c:v>109.09745074036699</c:v>
                </c:pt>
                <c:pt idx="16">
                  <c:v>104.22462718486899</c:v>
                </c:pt>
                <c:pt idx="17">
                  <c:v>105.270506442132</c:v>
                </c:pt>
                <c:pt idx="18">
                  <c:v>100.93315159666901</c:v>
                </c:pt>
                <c:pt idx="19">
                  <c:v>94.697395797049495</c:v>
                </c:pt>
                <c:pt idx="20">
                  <c:v>103.331430673311</c:v>
                </c:pt>
                <c:pt idx="21">
                  <c:v>100.929394283786</c:v>
                </c:pt>
                <c:pt idx="22">
                  <c:v>103.37623848717899</c:v>
                </c:pt>
                <c:pt idx="23">
                  <c:v>94.532147949129197</c:v>
                </c:pt>
                <c:pt idx="24">
                  <c:v>101.379169638775</c:v>
                </c:pt>
                <c:pt idx="25">
                  <c:v>102.929337645651</c:v>
                </c:pt>
                <c:pt idx="26">
                  <c:v>103.362573271839</c:v>
                </c:pt>
                <c:pt idx="27">
                  <c:v>101.974145275561</c:v>
                </c:pt>
              </c:numCache>
            </c:numRef>
          </c:val>
          <c:smooth val="0"/>
          <c:extLst xmlns:mc="http://schemas.openxmlformats.org/markup-compatibility/2006" xmlns:c14="http://schemas.microsoft.com/office/drawing/2007/8/2/chart" xmlns:c16="http://schemas.microsoft.com/office/drawing/2014/chart">
            <c:ext xmlns:c16="http://schemas.microsoft.com/office/drawing/2014/chart" uri="{C3380CC4-5D6E-409C-BE32-E72D297353CC}">
              <c16:uniqueId val="{00000001-156B-4E0B-A48A-F5FEDA8CEA13}"/>
            </c:ext>
          </c:extLst>
        </c:ser>
        <c:dLbls>
          <c:showLegendKey val="0"/>
          <c:showVal val="0"/>
          <c:showCatName val="0"/>
          <c:showSerName val="0"/>
          <c:showPercent val="0"/>
          <c:showBubbleSize val="0"/>
        </c:dLbls>
        <c:smooth val="0"/>
        <c:axId val="232269312"/>
        <c:axId val="232270848"/>
      </c:lineChart>
      <c:catAx>
        <c:axId val="232269312"/>
        <c:scaling>
          <c:orientation val="minMax"/>
        </c:scaling>
        <c:delete val="0"/>
        <c:axPos val="b"/>
        <c:numFmt formatCode="General" sourceLinked="1"/>
        <c:majorTickMark val="out"/>
        <c:minorTickMark val="none"/>
        <c:tickLblPos val="nextTo"/>
        <c:txPr>
          <a:bodyPr/>
          <a:lstStyle/>
          <a:p>
            <a:pPr>
              <a:defRPr sz="1000">
                <a:latin typeface="Arial" panose="020B0604020202020204" pitchFamily="34" charset="0"/>
                <a:cs typeface="Arial" panose="020B0604020202020204" pitchFamily="34" charset="0"/>
              </a:defRPr>
            </a:pPr>
            <a:endParaRPr lang="de-DE"/>
          </a:p>
        </c:txPr>
        <c:crossAx val="232270848"/>
        <c:crosses val="autoZero"/>
        <c:auto val="1"/>
        <c:lblAlgn val="ctr"/>
        <c:lblOffset val="100"/>
        <c:tickLblSkip val="4"/>
        <c:noMultiLvlLbl val="0"/>
      </c:catAx>
      <c:valAx>
        <c:axId val="232270848"/>
        <c:scaling>
          <c:orientation val="minMax"/>
        </c:scaling>
        <c:delete val="0"/>
        <c:axPos val="l"/>
        <c:majorGridlines/>
        <c:title>
          <c:tx>
            <c:rich>
              <a:bodyPr/>
              <a:lstStyle/>
              <a:p>
                <a:pPr>
                  <a:defRPr/>
                </a:pPr>
                <a:r>
                  <a:rPr lang="de-CH" sz="1000" b="0">
                    <a:latin typeface="Arial" panose="020B0604020202020204" pitchFamily="34" charset="0"/>
                    <a:cs typeface="Arial" panose="020B0604020202020204" pitchFamily="34" charset="0"/>
                  </a:rPr>
                  <a:t>Indice des stocks</a:t>
                </a:r>
              </a:p>
            </c:rich>
          </c:tx>
          <c:overlay val="0"/>
        </c:title>
        <c:numFmt formatCode="General" sourceLinked="1"/>
        <c:majorTickMark val="none"/>
        <c:minorTickMark val="none"/>
        <c:tickLblPos val="nextTo"/>
        <c:spPr>
          <a:ln>
            <a:noFill/>
          </a:ln>
        </c:spPr>
        <c:txPr>
          <a:bodyPr/>
          <a:lstStyle/>
          <a:p>
            <a:pPr>
              <a:defRPr>
                <a:latin typeface="Arial" panose="020B0604020202020204" pitchFamily="34" charset="0"/>
                <a:cs typeface="Arial" panose="020B0604020202020204" pitchFamily="34" charset="0"/>
              </a:defRPr>
            </a:pPr>
            <a:endParaRPr lang="de-DE"/>
          </a:p>
        </c:txPr>
        <c:crossAx val="232269312"/>
        <c:crosses val="autoZero"/>
        <c:crossBetween val="midCat"/>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sz="quarter" idx="1"/>
          </p:nvPr>
        </p:nvSpPr>
        <p:spPr>
          <a:xfrm>
            <a:off x="3851275" y="0"/>
            <a:ext cx="2946400" cy="498475"/>
          </a:xfrm>
          <a:prstGeom prst="rect">
            <a:avLst/>
          </a:prstGeom>
        </p:spPr>
        <p:txBody>
          <a:bodyPr vert="horz" lIns="91440" tIns="45720" rIns="91440" bIns="45720" rtlCol="0"/>
          <a:lstStyle>
            <a:lvl1pPr algn="r">
              <a:defRPr sz="1200"/>
            </a:lvl1pPr>
          </a:lstStyle>
          <a:p>
            <a:fld id="{95A611BA-16A1-463F-AD7B-A6D580B47B06}" type="datetimeFigureOut">
              <a:rPr lang="de-CH" smtClean="0"/>
              <a:t>01.06.2026</a:t>
            </a:fld>
            <a:endParaRPr lang="de-CH"/>
          </a:p>
        </p:txBody>
      </p:sp>
      <p:sp>
        <p:nvSpPr>
          <p:cNvPr id="4" name="Fußzeilenplatzhalter 3"/>
          <p:cNvSpPr>
            <a:spLocks noGrp="1"/>
          </p:cNvSpPr>
          <p:nvPr>
            <p:ph type="ftr" sz="quarter" idx="2"/>
          </p:nvPr>
        </p:nvSpPr>
        <p:spPr>
          <a:xfrm>
            <a:off x="0" y="9431338"/>
            <a:ext cx="2946400" cy="498475"/>
          </a:xfrm>
          <a:prstGeom prst="rect">
            <a:avLst/>
          </a:prstGeom>
        </p:spPr>
        <p:txBody>
          <a:bodyPr vert="horz" lIns="91440" tIns="45720" rIns="91440" bIns="45720" rtlCol="0" anchor="b"/>
          <a:lstStyle>
            <a:lvl1pPr algn="l">
              <a:defRPr sz="1200"/>
            </a:lvl1pPr>
          </a:lstStyle>
          <a:p>
            <a:endParaRPr lang="de-CH"/>
          </a:p>
        </p:txBody>
      </p:sp>
      <p:sp>
        <p:nvSpPr>
          <p:cNvPr id="5" name="Foliennummernplatzhalter 4"/>
          <p:cNvSpPr>
            <a:spLocks noGrp="1"/>
          </p:cNvSpPr>
          <p:nvPr>
            <p:ph type="sldNum" sz="quarter" idx="3"/>
          </p:nvPr>
        </p:nvSpPr>
        <p:spPr>
          <a:xfrm>
            <a:off x="3851275" y="9431338"/>
            <a:ext cx="2946400" cy="498475"/>
          </a:xfrm>
          <a:prstGeom prst="rect">
            <a:avLst/>
          </a:prstGeom>
        </p:spPr>
        <p:txBody>
          <a:bodyPr vert="horz" lIns="91440" tIns="45720" rIns="91440" bIns="45720" rtlCol="0" anchor="b"/>
          <a:lstStyle>
            <a:lvl1pPr algn="r">
              <a:defRPr sz="1200"/>
            </a:lvl1pPr>
          </a:lstStyle>
          <a:p>
            <a:fld id="{9B5E303C-135B-457D-9279-656E0B76B194}" type="slidenum">
              <a:rPr lang="de-CH" smtClean="0"/>
              <a:t>‹Nr.›</a:t>
            </a:fld>
            <a:endParaRPr lang="de-CH"/>
          </a:p>
        </p:txBody>
      </p:sp>
    </p:spTree>
    <p:extLst>
      <p:ext uri="{BB962C8B-B14F-4D97-AF65-F5344CB8AC3E}">
        <p14:creationId xmlns:p14="http://schemas.microsoft.com/office/powerpoint/2010/main" val="15031898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01.06.2026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Modifier le format de la grille de texte</a:t>
            </a:r>
          </a:p>
          <a:p>
            <a:pPr lvl="1"/>
            <a:r>
              <a:rPr lang="de-DE"/>
              <a:t>Deuxième niveau</a:t>
            </a:r>
          </a:p>
          <a:p>
            <a:pPr lvl="2"/>
            <a:r>
              <a:rPr lang="de-DE"/>
              <a:t>Troisième niveau</a:t>
            </a:r>
          </a:p>
          <a:p>
            <a:pPr lvl="3"/>
            <a:r>
              <a:rPr lang="de-DE"/>
              <a:t>Quatrième niveau</a:t>
            </a:r>
          </a:p>
          <a:p>
            <a:pPr lvl="4"/>
            <a:r>
              <a:rPr lang="de-DE"/>
              <a:t>Cinquième niveau</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a:t>
            </a:fld>
            <a:endParaRPr lang="de-CH"/>
          </a:p>
        </p:txBody>
      </p:sp>
    </p:spTree>
    <p:extLst>
      <p:ext uri="{BB962C8B-B14F-4D97-AF65-F5344CB8AC3E}">
        <p14:creationId xmlns:p14="http://schemas.microsoft.com/office/powerpoint/2010/main" val="1028141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21</a:t>
            </a:fld>
            <a:endParaRPr lang="de-CH"/>
          </a:p>
        </p:txBody>
      </p:sp>
    </p:spTree>
    <p:extLst>
      <p:ext uri="{BB962C8B-B14F-4D97-AF65-F5344CB8AC3E}">
        <p14:creationId xmlns:p14="http://schemas.microsoft.com/office/powerpoint/2010/main" val="489754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24</a:t>
            </a:fld>
            <a:endParaRPr lang="de-CH"/>
          </a:p>
        </p:txBody>
      </p:sp>
    </p:spTree>
    <p:extLst>
      <p:ext uri="{BB962C8B-B14F-4D97-AF65-F5344CB8AC3E}">
        <p14:creationId xmlns:p14="http://schemas.microsoft.com/office/powerpoint/2010/main" val="234370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25</a:t>
            </a:fld>
            <a:endParaRPr lang="de-CH"/>
          </a:p>
        </p:txBody>
      </p:sp>
    </p:spTree>
    <p:extLst>
      <p:ext uri="{BB962C8B-B14F-4D97-AF65-F5344CB8AC3E}">
        <p14:creationId xmlns:p14="http://schemas.microsoft.com/office/powerpoint/2010/main" val="3910263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26</a:t>
            </a:fld>
            <a:endParaRPr lang="de-CH"/>
          </a:p>
        </p:txBody>
      </p:sp>
    </p:spTree>
    <p:extLst>
      <p:ext uri="{BB962C8B-B14F-4D97-AF65-F5344CB8AC3E}">
        <p14:creationId xmlns:p14="http://schemas.microsoft.com/office/powerpoint/2010/main" val="12331575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27</a:t>
            </a:fld>
            <a:endParaRPr lang="de-CH"/>
          </a:p>
        </p:txBody>
      </p:sp>
    </p:spTree>
    <p:extLst>
      <p:ext uri="{BB962C8B-B14F-4D97-AF65-F5344CB8AC3E}">
        <p14:creationId xmlns:p14="http://schemas.microsoft.com/office/powerpoint/2010/main" val="3119356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28</a:t>
            </a:fld>
            <a:endParaRPr lang="de-CH"/>
          </a:p>
        </p:txBody>
      </p:sp>
    </p:spTree>
    <p:extLst>
      <p:ext uri="{BB962C8B-B14F-4D97-AF65-F5344CB8AC3E}">
        <p14:creationId xmlns:p14="http://schemas.microsoft.com/office/powerpoint/2010/main" val="2600915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29</a:t>
            </a:fld>
            <a:endParaRPr lang="de-CH"/>
          </a:p>
        </p:txBody>
      </p:sp>
    </p:spTree>
    <p:extLst>
      <p:ext uri="{BB962C8B-B14F-4D97-AF65-F5344CB8AC3E}">
        <p14:creationId xmlns:p14="http://schemas.microsoft.com/office/powerpoint/2010/main" val="816687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33</a:t>
            </a:fld>
            <a:endParaRPr lang="de-CH"/>
          </a:p>
        </p:txBody>
      </p:sp>
    </p:spTree>
    <p:extLst>
      <p:ext uri="{BB962C8B-B14F-4D97-AF65-F5344CB8AC3E}">
        <p14:creationId xmlns:p14="http://schemas.microsoft.com/office/powerpoint/2010/main" val="5436808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34</a:t>
            </a:fld>
            <a:endParaRPr lang="de-CH"/>
          </a:p>
        </p:txBody>
      </p:sp>
    </p:spTree>
    <p:extLst>
      <p:ext uri="{BB962C8B-B14F-4D97-AF65-F5344CB8AC3E}">
        <p14:creationId xmlns:p14="http://schemas.microsoft.com/office/powerpoint/2010/main" val="36348060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35</a:t>
            </a:fld>
            <a:endParaRPr lang="de-CH"/>
          </a:p>
        </p:txBody>
      </p:sp>
    </p:spTree>
    <p:extLst>
      <p:ext uri="{BB962C8B-B14F-4D97-AF65-F5344CB8AC3E}">
        <p14:creationId xmlns:p14="http://schemas.microsoft.com/office/powerpoint/2010/main" val="1086864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a:t>
            </a:fld>
            <a:endParaRPr lang="de-CH"/>
          </a:p>
        </p:txBody>
      </p:sp>
    </p:spTree>
    <p:extLst>
      <p:ext uri="{BB962C8B-B14F-4D97-AF65-F5344CB8AC3E}">
        <p14:creationId xmlns:p14="http://schemas.microsoft.com/office/powerpoint/2010/main" val="34519715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36</a:t>
            </a:fld>
            <a:endParaRPr lang="de-CH"/>
          </a:p>
        </p:txBody>
      </p:sp>
    </p:spTree>
    <p:extLst>
      <p:ext uri="{BB962C8B-B14F-4D97-AF65-F5344CB8AC3E}">
        <p14:creationId xmlns:p14="http://schemas.microsoft.com/office/powerpoint/2010/main" val="18780385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37</a:t>
            </a:fld>
            <a:endParaRPr lang="de-CH"/>
          </a:p>
        </p:txBody>
      </p:sp>
    </p:spTree>
    <p:extLst>
      <p:ext uri="{BB962C8B-B14F-4D97-AF65-F5344CB8AC3E}">
        <p14:creationId xmlns:p14="http://schemas.microsoft.com/office/powerpoint/2010/main" val="4000374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38</a:t>
            </a:fld>
            <a:endParaRPr lang="de-CH"/>
          </a:p>
        </p:txBody>
      </p:sp>
    </p:spTree>
    <p:extLst>
      <p:ext uri="{BB962C8B-B14F-4D97-AF65-F5344CB8AC3E}">
        <p14:creationId xmlns:p14="http://schemas.microsoft.com/office/powerpoint/2010/main" val="38659871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39</a:t>
            </a:fld>
            <a:endParaRPr lang="de-CH"/>
          </a:p>
        </p:txBody>
      </p:sp>
    </p:spTree>
    <p:extLst>
      <p:ext uri="{BB962C8B-B14F-4D97-AF65-F5344CB8AC3E}">
        <p14:creationId xmlns:p14="http://schemas.microsoft.com/office/powerpoint/2010/main" val="8362828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40</a:t>
            </a:fld>
            <a:endParaRPr lang="de-CH"/>
          </a:p>
        </p:txBody>
      </p:sp>
    </p:spTree>
    <p:extLst>
      <p:ext uri="{BB962C8B-B14F-4D97-AF65-F5344CB8AC3E}">
        <p14:creationId xmlns:p14="http://schemas.microsoft.com/office/powerpoint/2010/main" val="2670105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41</a:t>
            </a:fld>
            <a:endParaRPr lang="de-CH"/>
          </a:p>
        </p:txBody>
      </p:sp>
    </p:spTree>
    <p:extLst>
      <p:ext uri="{BB962C8B-B14F-4D97-AF65-F5344CB8AC3E}">
        <p14:creationId xmlns:p14="http://schemas.microsoft.com/office/powerpoint/2010/main" val="36853237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42</a:t>
            </a:fld>
            <a:endParaRPr lang="de-CH"/>
          </a:p>
        </p:txBody>
      </p:sp>
    </p:spTree>
    <p:extLst>
      <p:ext uri="{BB962C8B-B14F-4D97-AF65-F5344CB8AC3E}">
        <p14:creationId xmlns:p14="http://schemas.microsoft.com/office/powerpoint/2010/main" val="9556861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43</a:t>
            </a:fld>
            <a:endParaRPr lang="de-CH"/>
          </a:p>
        </p:txBody>
      </p:sp>
    </p:spTree>
    <p:extLst>
      <p:ext uri="{BB962C8B-B14F-4D97-AF65-F5344CB8AC3E}">
        <p14:creationId xmlns:p14="http://schemas.microsoft.com/office/powerpoint/2010/main" val="305302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45</a:t>
            </a:fld>
            <a:endParaRPr lang="de-CH"/>
          </a:p>
        </p:txBody>
      </p:sp>
    </p:spTree>
    <p:extLst>
      <p:ext uri="{BB962C8B-B14F-4D97-AF65-F5344CB8AC3E}">
        <p14:creationId xmlns:p14="http://schemas.microsoft.com/office/powerpoint/2010/main" val="22789608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55</a:t>
            </a:fld>
            <a:endParaRPr lang="de-CH"/>
          </a:p>
        </p:txBody>
      </p:sp>
    </p:spTree>
    <p:extLst>
      <p:ext uri="{BB962C8B-B14F-4D97-AF65-F5344CB8AC3E}">
        <p14:creationId xmlns:p14="http://schemas.microsoft.com/office/powerpoint/2010/main" val="1153499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E9976C48-313D-43E6-898F-7CCA8AB7B608}" type="slidenum">
              <a:rPr lang="de-CH" smtClean="0"/>
              <a:t>4</a:t>
            </a:fld>
            <a:endParaRPr lang="de-CH"/>
          </a:p>
        </p:txBody>
      </p:sp>
    </p:spTree>
    <p:extLst>
      <p:ext uri="{BB962C8B-B14F-4D97-AF65-F5344CB8AC3E}">
        <p14:creationId xmlns:p14="http://schemas.microsoft.com/office/powerpoint/2010/main" val="30793312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56</a:t>
            </a:fld>
            <a:endParaRPr lang="de-CH"/>
          </a:p>
        </p:txBody>
      </p:sp>
    </p:spTree>
    <p:extLst>
      <p:ext uri="{BB962C8B-B14F-4D97-AF65-F5344CB8AC3E}">
        <p14:creationId xmlns:p14="http://schemas.microsoft.com/office/powerpoint/2010/main" val="25442112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60</a:t>
            </a:fld>
            <a:endParaRPr lang="de-CH"/>
          </a:p>
        </p:txBody>
      </p:sp>
    </p:spTree>
    <p:extLst>
      <p:ext uri="{BB962C8B-B14F-4D97-AF65-F5344CB8AC3E}">
        <p14:creationId xmlns:p14="http://schemas.microsoft.com/office/powerpoint/2010/main" val="2423308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pPr/>
              <a:t>61</a:t>
            </a:fld>
            <a:endParaRPr lang="de-CH"/>
          </a:p>
        </p:txBody>
      </p:sp>
    </p:spTree>
    <p:extLst>
      <p:ext uri="{BB962C8B-B14F-4D97-AF65-F5344CB8AC3E}">
        <p14:creationId xmlns:p14="http://schemas.microsoft.com/office/powerpoint/2010/main" val="3145250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62</a:t>
            </a:fld>
            <a:endParaRPr lang="de-CH"/>
          </a:p>
        </p:txBody>
      </p:sp>
    </p:spTree>
    <p:extLst>
      <p:ext uri="{BB962C8B-B14F-4D97-AF65-F5344CB8AC3E}">
        <p14:creationId xmlns:p14="http://schemas.microsoft.com/office/powerpoint/2010/main" val="13608917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64</a:t>
            </a:fld>
            <a:endParaRPr lang="de-CH"/>
          </a:p>
        </p:txBody>
      </p:sp>
    </p:spTree>
    <p:extLst>
      <p:ext uri="{BB962C8B-B14F-4D97-AF65-F5344CB8AC3E}">
        <p14:creationId xmlns:p14="http://schemas.microsoft.com/office/powerpoint/2010/main" val="38354901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65</a:t>
            </a:fld>
            <a:endParaRPr lang="de-CH"/>
          </a:p>
        </p:txBody>
      </p:sp>
    </p:spTree>
    <p:extLst>
      <p:ext uri="{BB962C8B-B14F-4D97-AF65-F5344CB8AC3E}">
        <p14:creationId xmlns:p14="http://schemas.microsoft.com/office/powerpoint/2010/main" val="4047618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66</a:t>
            </a:fld>
            <a:endParaRPr lang="de-CH"/>
          </a:p>
        </p:txBody>
      </p:sp>
    </p:spTree>
    <p:extLst>
      <p:ext uri="{BB962C8B-B14F-4D97-AF65-F5344CB8AC3E}">
        <p14:creationId xmlns:p14="http://schemas.microsoft.com/office/powerpoint/2010/main" val="13460845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67</a:t>
            </a:fld>
            <a:endParaRPr lang="de-CH"/>
          </a:p>
        </p:txBody>
      </p:sp>
    </p:spTree>
    <p:extLst>
      <p:ext uri="{BB962C8B-B14F-4D97-AF65-F5344CB8AC3E}">
        <p14:creationId xmlns:p14="http://schemas.microsoft.com/office/powerpoint/2010/main" val="28711553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68</a:t>
            </a:fld>
            <a:endParaRPr lang="de-CH"/>
          </a:p>
        </p:txBody>
      </p:sp>
    </p:spTree>
    <p:extLst>
      <p:ext uri="{BB962C8B-B14F-4D97-AF65-F5344CB8AC3E}">
        <p14:creationId xmlns:p14="http://schemas.microsoft.com/office/powerpoint/2010/main" val="2185482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69</a:t>
            </a:fld>
            <a:endParaRPr lang="de-CH"/>
          </a:p>
        </p:txBody>
      </p:sp>
    </p:spTree>
    <p:extLst>
      <p:ext uri="{BB962C8B-B14F-4D97-AF65-F5344CB8AC3E}">
        <p14:creationId xmlns:p14="http://schemas.microsoft.com/office/powerpoint/2010/main" val="3019264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a:t>
            </a:fld>
            <a:endParaRPr lang="de-CH"/>
          </a:p>
        </p:txBody>
      </p:sp>
    </p:spTree>
    <p:extLst>
      <p:ext uri="{BB962C8B-B14F-4D97-AF65-F5344CB8AC3E}">
        <p14:creationId xmlns:p14="http://schemas.microsoft.com/office/powerpoint/2010/main" val="3892310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70</a:t>
            </a:fld>
            <a:endParaRPr lang="de-CH"/>
          </a:p>
        </p:txBody>
      </p:sp>
    </p:spTree>
    <p:extLst>
      <p:ext uri="{BB962C8B-B14F-4D97-AF65-F5344CB8AC3E}">
        <p14:creationId xmlns:p14="http://schemas.microsoft.com/office/powerpoint/2010/main" val="1337726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71</a:t>
            </a:fld>
            <a:endParaRPr lang="de-CH"/>
          </a:p>
        </p:txBody>
      </p:sp>
    </p:spTree>
    <p:extLst>
      <p:ext uri="{BB962C8B-B14F-4D97-AF65-F5344CB8AC3E}">
        <p14:creationId xmlns:p14="http://schemas.microsoft.com/office/powerpoint/2010/main" val="33113386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72</a:t>
            </a:fld>
            <a:endParaRPr lang="de-CH"/>
          </a:p>
        </p:txBody>
      </p:sp>
    </p:spTree>
    <p:extLst>
      <p:ext uri="{BB962C8B-B14F-4D97-AF65-F5344CB8AC3E}">
        <p14:creationId xmlns:p14="http://schemas.microsoft.com/office/powerpoint/2010/main" val="11505619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73</a:t>
            </a:fld>
            <a:endParaRPr lang="de-CH"/>
          </a:p>
        </p:txBody>
      </p:sp>
    </p:spTree>
    <p:extLst>
      <p:ext uri="{BB962C8B-B14F-4D97-AF65-F5344CB8AC3E}">
        <p14:creationId xmlns:p14="http://schemas.microsoft.com/office/powerpoint/2010/main" val="25355342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74</a:t>
            </a:fld>
            <a:endParaRPr lang="de-CH"/>
          </a:p>
        </p:txBody>
      </p:sp>
    </p:spTree>
    <p:extLst>
      <p:ext uri="{BB962C8B-B14F-4D97-AF65-F5344CB8AC3E}">
        <p14:creationId xmlns:p14="http://schemas.microsoft.com/office/powerpoint/2010/main" val="4697271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75</a:t>
            </a:fld>
            <a:endParaRPr lang="de-CH"/>
          </a:p>
        </p:txBody>
      </p:sp>
    </p:spTree>
    <p:extLst>
      <p:ext uri="{BB962C8B-B14F-4D97-AF65-F5344CB8AC3E}">
        <p14:creationId xmlns:p14="http://schemas.microsoft.com/office/powerpoint/2010/main" val="11556091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76</a:t>
            </a:fld>
            <a:endParaRPr lang="de-CH"/>
          </a:p>
        </p:txBody>
      </p:sp>
    </p:spTree>
    <p:extLst>
      <p:ext uri="{BB962C8B-B14F-4D97-AF65-F5344CB8AC3E}">
        <p14:creationId xmlns:p14="http://schemas.microsoft.com/office/powerpoint/2010/main" val="17116294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77</a:t>
            </a:fld>
            <a:endParaRPr lang="de-CH"/>
          </a:p>
        </p:txBody>
      </p:sp>
    </p:spTree>
    <p:extLst>
      <p:ext uri="{BB962C8B-B14F-4D97-AF65-F5344CB8AC3E}">
        <p14:creationId xmlns:p14="http://schemas.microsoft.com/office/powerpoint/2010/main" val="30690372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78</a:t>
            </a:fld>
            <a:endParaRPr lang="de-CH"/>
          </a:p>
        </p:txBody>
      </p:sp>
    </p:spTree>
    <p:extLst>
      <p:ext uri="{BB962C8B-B14F-4D97-AF65-F5344CB8AC3E}">
        <p14:creationId xmlns:p14="http://schemas.microsoft.com/office/powerpoint/2010/main" val="27711808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79</a:t>
            </a:fld>
            <a:endParaRPr lang="de-CH"/>
          </a:p>
        </p:txBody>
      </p:sp>
    </p:spTree>
    <p:extLst>
      <p:ext uri="{BB962C8B-B14F-4D97-AF65-F5344CB8AC3E}">
        <p14:creationId xmlns:p14="http://schemas.microsoft.com/office/powerpoint/2010/main" val="3426722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a:t>
            </a:fld>
            <a:endParaRPr lang="de-CH"/>
          </a:p>
        </p:txBody>
      </p:sp>
    </p:spTree>
    <p:extLst>
      <p:ext uri="{BB962C8B-B14F-4D97-AF65-F5344CB8AC3E}">
        <p14:creationId xmlns:p14="http://schemas.microsoft.com/office/powerpoint/2010/main" val="39599882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80</a:t>
            </a:fld>
            <a:endParaRPr lang="de-CH"/>
          </a:p>
        </p:txBody>
      </p:sp>
    </p:spTree>
    <p:extLst>
      <p:ext uri="{BB962C8B-B14F-4D97-AF65-F5344CB8AC3E}">
        <p14:creationId xmlns:p14="http://schemas.microsoft.com/office/powerpoint/2010/main" val="395877386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81</a:t>
            </a:fld>
            <a:endParaRPr lang="de-CH"/>
          </a:p>
        </p:txBody>
      </p:sp>
    </p:spTree>
    <p:extLst>
      <p:ext uri="{BB962C8B-B14F-4D97-AF65-F5344CB8AC3E}">
        <p14:creationId xmlns:p14="http://schemas.microsoft.com/office/powerpoint/2010/main" val="12352305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82</a:t>
            </a:fld>
            <a:endParaRPr lang="de-CH"/>
          </a:p>
        </p:txBody>
      </p:sp>
    </p:spTree>
    <p:extLst>
      <p:ext uri="{BB962C8B-B14F-4D97-AF65-F5344CB8AC3E}">
        <p14:creationId xmlns:p14="http://schemas.microsoft.com/office/powerpoint/2010/main" val="12748510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83</a:t>
            </a:fld>
            <a:endParaRPr lang="de-CH"/>
          </a:p>
        </p:txBody>
      </p:sp>
    </p:spTree>
    <p:extLst>
      <p:ext uri="{BB962C8B-B14F-4D97-AF65-F5344CB8AC3E}">
        <p14:creationId xmlns:p14="http://schemas.microsoft.com/office/powerpoint/2010/main" val="29393537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84</a:t>
            </a:fld>
            <a:endParaRPr lang="de-CH"/>
          </a:p>
        </p:txBody>
      </p:sp>
    </p:spTree>
    <p:extLst>
      <p:ext uri="{BB962C8B-B14F-4D97-AF65-F5344CB8AC3E}">
        <p14:creationId xmlns:p14="http://schemas.microsoft.com/office/powerpoint/2010/main" val="14457589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85</a:t>
            </a:fld>
            <a:endParaRPr lang="de-CH"/>
          </a:p>
        </p:txBody>
      </p:sp>
    </p:spTree>
    <p:extLst>
      <p:ext uri="{BB962C8B-B14F-4D97-AF65-F5344CB8AC3E}">
        <p14:creationId xmlns:p14="http://schemas.microsoft.com/office/powerpoint/2010/main" val="31324417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86</a:t>
            </a:fld>
            <a:endParaRPr lang="de-CH"/>
          </a:p>
        </p:txBody>
      </p:sp>
    </p:spTree>
    <p:extLst>
      <p:ext uri="{BB962C8B-B14F-4D97-AF65-F5344CB8AC3E}">
        <p14:creationId xmlns:p14="http://schemas.microsoft.com/office/powerpoint/2010/main" val="114035834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87</a:t>
            </a:fld>
            <a:endParaRPr lang="de-CH"/>
          </a:p>
        </p:txBody>
      </p:sp>
    </p:spTree>
    <p:extLst>
      <p:ext uri="{BB962C8B-B14F-4D97-AF65-F5344CB8AC3E}">
        <p14:creationId xmlns:p14="http://schemas.microsoft.com/office/powerpoint/2010/main" val="293649649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88</a:t>
            </a:fld>
            <a:endParaRPr lang="de-CH"/>
          </a:p>
        </p:txBody>
      </p:sp>
    </p:spTree>
    <p:extLst>
      <p:ext uri="{BB962C8B-B14F-4D97-AF65-F5344CB8AC3E}">
        <p14:creationId xmlns:p14="http://schemas.microsoft.com/office/powerpoint/2010/main" val="153174306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89</a:t>
            </a:fld>
            <a:endParaRPr lang="de-CH"/>
          </a:p>
        </p:txBody>
      </p:sp>
    </p:spTree>
    <p:extLst>
      <p:ext uri="{BB962C8B-B14F-4D97-AF65-F5344CB8AC3E}">
        <p14:creationId xmlns:p14="http://schemas.microsoft.com/office/powerpoint/2010/main" val="3513589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a:t>
            </a:fld>
            <a:endParaRPr lang="de-CH"/>
          </a:p>
        </p:txBody>
      </p:sp>
    </p:spTree>
    <p:extLst>
      <p:ext uri="{BB962C8B-B14F-4D97-AF65-F5344CB8AC3E}">
        <p14:creationId xmlns:p14="http://schemas.microsoft.com/office/powerpoint/2010/main" val="9232867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90</a:t>
            </a:fld>
            <a:endParaRPr lang="de-CH"/>
          </a:p>
        </p:txBody>
      </p:sp>
    </p:spTree>
    <p:extLst>
      <p:ext uri="{BB962C8B-B14F-4D97-AF65-F5344CB8AC3E}">
        <p14:creationId xmlns:p14="http://schemas.microsoft.com/office/powerpoint/2010/main" val="10707390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91</a:t>
            </a:fld>
            <a:endParaRPr lang="de-CH"/>
          </a:p>
        </p:txBody>
      </p:sp>
    </p:spTree>
    <p:extLst>
      <p:ext uri="{BB962C8B-B14F-4D97-AF65-F5344CB8AC3E}">
        <p14:creationId xmlns:p14="http://schemas.microsoft.com/office/powerpoint/2010/main" val="10871835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92</a:t>
            </a:fld>
            <a:endParaRPr lang="de-CH"/>
          </a:p>
        </p:txBody>
      </p:sp>
    </p:spTree>
    <p:extLst>
      <p:ext uri="{BB962C8B-B14F-4D97-AF65-F5344CB8AC3E}">
        <p14:creationId xmlns:p14="http://schemas.microsoft.com/office/powerpoint/2010/main" val="534915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93</a:t>
            </a:fld>
            <a:endParaRPr lang="de-CH"/>
          </a:p>
        </p:txBody>
      </p:sp>
    </p:spTree>
    <p:extLst>
      <p:ext uri="{BB962C8B-B14F-4D97-AF65-F5344CB8AC3E}">
        <p14:creationId xmlns:p14="http://schemas.microsoft.com/office/powerpoint/2010/main" val="43466438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94</a:t>
            </a:fld>
            <a:endParaRPr lang="de-CH"/>
          </a:p>
        </p:txBody>
      </p:sp>
    </p:spTree>
    <p:extLst>
      <p:ext uri="{BB962C8B-B14F-4D97-AF65-F5344CB8AC3E}">
        <p14:creationId xmlns:p14="http://schemas.microsoft.com/office/powerpoint/2010/main" val="31671336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95</a:t>
            </a:fld>
            <a:endParaRPr lang="de-CH"/>
          </a:p>
        </p:txBody>
      </p:sp>
    </p:spTree>
    <p:extLst>
      <p:ext uri="{BB962C8B-B14F-4D97-AF65-F5344CB8AC3E}">
        <p14:creationId xmlns:p14="http://schemas.microsoft.com/office/powerpoint/2010/main" val="21434993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96</a:t>
            </a:fld>
            <a:endParaRPr lang="de-CH"/>
          </a:p>
        </p:txBody>
      </p:sp>
    </p:spTree>
    <p:extLst>
      <p:ext uri="{BB962C8B-B14F-4D97-AF65-F5344CB8AC3E}">
        <p14:creationId xmlns:p14="http://schemas.microsoft.com/office/powerpoint/2010/main" val="28846888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97</a:t>
            </a:fld>
            <a:endParaRPr lang="de-CH"/>
          </a:p>
        </p:txBody>
      </p:sp>
    </p:spTree>
    <p:extLst>
      <p:ext uri="{BB962C8B-B14F-4D97-AF65-F5344CB8AC3E}">
        <p14:creationId xmlns:p14="http://schemas.microsoft.com/office/powerpoint/2010/main" val="3744266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98</a:t>
            </a:fld>
            <a:endParaRPr lang="de-CH"/>
          </a:p>
        </p:txBody>
      </p:sp>
    </p:spTree>
    <p:extLst>
      <p:ext uri="{BB962C8B-B14F-4D97-AF65-F5344CB8AC3E}">
        <p14:creationId xmlns:p14="http://schemas.microsoft.com/office/powerpoint/2010/main" val="233466400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82BAC6-F0D6-611A-4B11-DAAF423D991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6F1666A-C380-E1EE-C6B0-817556C5C51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D4691B9-B974-B8F3-5D2E-03D0C93E9DB6}"/>
              </a:ext>
            </a:extLst>
          </p:cNvPr>
          <p:cNvSpPr>
            <a:spLocks noGrp="1"/>
          </p:cNvSpPr>
          <p:nvPr>
            <p:ph type="body" idx="1"/>
          </p:nvPr>
        </p:nvSpPr>
        <p:spPr/>
        <p:txBody>
          <a:bodyPr/>
          <a:lstStyle/>
          <a:p>
            <a:endParaRPr lang="de-CH" dirty="0"/>
          </a:p>
        </p:txBody>
      </p:sp>
      <p:sp>
        <p:nvSpPr>
          <p:cNvPr id="4" name="Foliennummernplatzhalter 3">
            <a:extLst>
              <a:ext uri="{FF2B5EF4-FFF2-40B4-BE49-F238E27FC236}">
                <a16:creationId xmlns:a16="http://schemas.microsoft.com/office/drawing/2014/main" id="{F9CE73DF-2FF3-15FD-A215-24CA095A0D8C}"/>
              </a:ext>
            </a:extLst>
          </p:cNvPr>
          <p:cNvSpPr>
            <a:spLocks noGrp="1"/>
          </p:cNvSpPr>
          <p:nvPr>
            <p:ph type="sldNum" sz="quarter" idx="5"/>
          </p:nvPr>
        </p:nvSpPr>
        <p:spPr/>
        <p:txBody>
          <a:bodyPr/>
          <a:lstStyle/>
          <a:p>
            <a:fld id="{BF9AC524-923B-4AB5-B47D-15F41AF6BE98}" type="slidenum">
              <a:rPr lang="de-CH" smtClean="0"/>
              <a:t>99</a:t>
            </a:fld>
            <a:endParaRPr lang="de-CH"/>
          </a:p>
        </p:txBody>
      </p:sp>
    </p:spTree>
    <p:extLst>
      <p:ext uri="{BB962C8B-B14F-4D97-AF65-F5344CB8AC3E}">
        <p14:creationId xmlns:p14="http://schemas.microsoft.com/office/powerpoint/2010/main" val="3529724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10</a:t>
            </a:fld>
            <a:endParaRPr lang="de-CH"/>
          </a:p>
        </p:txBody>
      </p:sp>
    </p:spTree>
    <p:extLst>
      <p:ext uri="{BB962C8B-B14F-4D97-AF65-F5344CB8AC3E}">
        <p14:creationId xmlns:p14="http://schemas.microsoft.com/office/powerpoint/2010/main" val="208167604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101</a:t>
            </a:fld>
            <a:endParaRPr lang="de-CH"/>
          </a:p>
        </p:txBody>
      </p:sp>
    </p:spTree>
    <p:extLst>
      <p:ext uri="{BB962C8B-B14F-4D97-AF65-F5344CB8AC3E}">
        <p14:creationId xmlns:p14="http://schemas.microsoft.com/office/powerpoint/2010/main" val="17394751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102</a:t>
            </a:fld>
            <a:endParaRPr lang="de-CH"/>
          </a:p>
        </p:txBody>
      </p:sp>
    </p:spTree>
    <p:extLst>
      <p:ext uri="{BB962C8B-B14F-4D97-AF65-F5344CB8AC3E}">
        <p14:creationId xmlns:p14="http://schemas.microsoft.com/office/powerpoint/2010/main" val="38824333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103</a:t>
            </a:fld>
            <a:endParaRPr lang="de-CH"/>
          </a:p>
        </p:txBody>
      </p:sp>
    </p:spTree>
    <p:extLst>
      <p:ext uri="{BB962C8B-B14F-4D97-AF65-F5344CB8AC3E}">
        <p14:creationId xmlns:p14="http://schemas.microsoft.com/office/powerpoint/2010/main" val="4048232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11</a:t>
            </a:fld>
            <a:endParaRPr lang="de-CH"/>
          </a:p>
        </p:txBody>
      </p:sp>
    </p:spTree>
    <p:extLst>
      <p:ext uri="{BB962C8B-B14F-4D97-AF65-F5344CB8AC3E}">
        <p14:creationId xmlns:p14="http://schemas.microsoft.com/office/powerpoint/2010/main" val="3649257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BF9AC524-923B-4AB5-B47D-15F41AF6BE98}" type="slidenum">
              <a:rPr lang="de-CH" smtClean="0"/>
              <a:t>15</a:t>
            </a:fld>
            <a:endParaRPr lang="de-CH"/>
          </a:p>
        </p:txBody>
      </p:sp>
    </p:spTree>
    <p:extLst>
      <p:ext uri="{BB962C8B-B14F-4D97-AF65-F5344CB8AC3E}">
        <p14:creationId xmlns:p14="http://schemas.microsoft.com/office/powerpoint/2010/main" val="9098252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132000" y="6326798"/>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dirty="0"/>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0" name="Foliennummernplatzhalter 5">
            <a:extLst>
              <a:ext uri="{FF2B5EF4-FFF2-40B4-BE49-F238E27FC236}">
                <a16:creationId xmlns:a16="http://schemas.microsoft.com/office/drawing/2014/main" id="{FF25DFE3-7751-AD8A-0ADC-B06C2E9EE592}"/>
              </a:ext>
            </a:extLst>
          </p:cNvPr>
          <p:cNvSpPr>
            <a:spLocks noGrp="1"/>
          </p:cNvSpPr>
          <p:nvPr>
            <p:ph type="sldNum" sz="quarter" idx="4"/>
          </p:nvPr>
        </p:nvSpPr>
        <p:spPr>
          <a:xfrm>
            <a:off x="8172400" y="6326798"/>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
        <p:nvSpPr>
          <p:cNvPr id="7" name="Foliennummernplatzhalter 5">
            <a:extLst>
              <a:ext uri="{FF2B5EF4-FFF2-40B4-BE49-F238E27FC236}">
                <a16:creationId xmlns:a16="http://schemas.microsoft.com/office/drawing/2014/main" id="{5D6B4EC4-9399-9FE2-2107-D9A8765E3C3D}"/>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04650" y="6324235"/>
            <a:ext cx="2880000" cy="360000"/>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fr-FR"/>
              <a:t>Formation de conseil en biodiversité</a:t>
            </a:r>
            <a:endParaRPr lang="de-CH" dirty="0"/>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
        <p:nvSpPr>
          <p:cNvPr id="3" name="Foliennummernplatzhalter 5">
            <a:extLst>
              <a:ext uri="{FF2B5EF4-FFF2-40B4-BE49-F238E27FC236}">
                <a16:creationId xmlns:a16="http://schemas.microsoft.com/office/drawing/2014/main" id="{967EBA40-B661-4A44-D38E-27239A17C062}"/>
              </a:ext>
            </a:extLst>
          </p:cNvPr>
          <p:cNvSpPr txBox="1">
            <a:spLocks/>
          </p:cNvSpPr>
          <p:nvPr userDrawn="1"/>
        </p:nvSpPr>
        <p:spPr>
          <a:xfrm>
            <a:off x="8124605" y="6324235"/>
            <a:ext cx="360000" cy="36000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543D2B0-58C7-4711-8976-E7A128C2074B}" type="slidenum">
              <a:rPr lang="de-CH" smtClean="0">
                <a:latin typeface="Arial" panose="020B0604020202020204" pitchFamily="34" charset="0"/>
                <a:cs typeface="Arial" panose="020B0604020202020204" pitchFamily="34" charset="0"/>
              </a:rPr>
              <a:pPr/>
              <a:t>‹Nr.›</a:t>
            </a:fld>
            <a:endParaRPr lang="de-CH"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4862909" y="6361474"/>
            <a:ext cx="2880000" cy="360000"/>
          </a:xfrm>
        </p:spPr>
        <p:txBody>
          <a:bodyPr/>
          <a:lstStyle>
            <a:lvl1pPr>
              <a:defRPr sz="1100">
                <a:latin typeface="Arial" panose="020B0604020202020204" pitchFamily="34" charset="0"/>
                <a:cs typeface="Arial" panose="020B0604020202020204" pitchFamily="34" charset="0"/>
              </a:defRPr>
            </a:lvl1pPr>
          </a:lstStyle>
          <a:p>
            <a:r>
              <a:rPr lang="fr-FR" dirty="0"/>
              <a:t>Formation de conseiller-ère en biodiversité</a:t>
            </a:r>
            <a:endParaRPr lang="fr-FR" sz="1100" dirty="0"/>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84784"/>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
        <p:nvSpPr>
          <p:cNvPr id="6" name="Foliennummernplatzhalter 5">
            <a:extLst>
              <a:ext uri="{FF2B5EF4-FFF2-40B4-BE49-F238E27FC236}">
                <a16:creationId xmlns:a16="http://schemas.microsoft.com/office/drawing/2014/main" id="{2E8B6382-18F8-8B25-D42E-30AD2BA5D33E}"/>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8543D2B0-58C7-4711-8976-E7A128C2074B}" type="slidenum">
              <a:rPr lang="de-CH" smtClean="0"/>
              <a:pPr/>
              <a:t>‹Nr.›</a:t>
            </a:fld>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dirty="0"/>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
        <p:nvSpPr>
          <p:cNvPr id="8" name="Foliennummernplatzhalter 5">
            <a:extLst>
              <a:ext uri="{FF2B5EF4-FFF2-40B4-BE49-F238E27FC236}">
                <a16:creationId xmlns:a16="http://schemas.microsoft.com/office/drawing/2014/main" id="{0D834A54-0B35-2F28-5176-5733F22CE99F}"/>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10" name="Foliennummernplatzhalter 5">
            <a:extLst>
              <a:ext uri="{FF2B5EF4-FFF2-40B4-BE49-F238E27FC236}">
                <a16:creationId xmlns:a16="http://schemas.microsoft.com/office/drawing/2014/main" id="{07E4CF00-A9CB-D9E9-01AB-465FD98D77B2}"/>
              </a:ext>
            </a:extLst>
          </p:cNvPr>
          <p:cNvSpPr>
            <a:spLocks noGrp="1"/>
          </p:cNvSpPr>
          <p:nvPr>
            <p:ph type="sldNum" sz="quarter" idx="12"/>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4860000" y="6356349"/>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dirty="0"/>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
        <p:nvSpPr>
          <p:cNvPr id="6" name="Foliennummernplatzhalter 5">
            <a:extLst>
              <a:ext uri="{FF2B5EF4-FFF2-40B4-BE49-F238E27FC236}">
                <a16:creationId xmlns:a16="http://schemas.microsoft.com/office/drawing/2014/main" id="{BE7C796B-181D-1D7F-E0F1-AD7D290F3AD2}"/>
              </a:ext>
            </a:extLst>
          </p:cNvPr>
          <p:cNvSpPr txBox="1">
            <a:spLocks/>
          </p:cNvSpPr>
          <p:nvPr userDrawn="1"/>
        </p:nvSpPr>
        <p:spPr>
          <a:xfrm>
            <a:off x="8155350" y="6356349"/>
            <a:ext cx="360000" cy="36000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543D2B0-58C7-4711-8976-E7A128C2074B}" type="slidenum">
              <a:rPr lang="de-CH" smtClean="0">
                <a:latin typeface="Arial" panose="020B0604020202020204" pitchFamily="34" charset="0"/>
                <a:cs typeface="Arial" panose="020B0604020202020204" pitchFamily="34" charset="0"/>
              </a:rPr>
              <a:pPr/>
              <a:t>‹Nr.›</a:t>
            </a:fld>
            <a:endParaRPr lang="de-CH"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4860000" y="6361474"/>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
        <p:nvSpPr>
          <p:cNvPr id="9" name="Foliennummernplatzhalter 5">
            <a:extLst>
              <a:ext uri="{FF2B5EF4-FFF2-40B4-BE49-F238E27FC236}">
                <a16:creationId xmlns:a16="http://schemas.microsoft.com/office/drawing/2014/main" id="{4A125340-3873-44B1-4022-5F631BAE19B6}"/>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4860000" y="6355032"/>
            <a:ext cx="2880000" cy="360000"/>
          </a:xfrm>
        </p:spPr>
        <p:txBody>
          <a:bodyPr/>
          <a:lstStyle>
            <a:lvl1pPr>
              <a:defRPr>
                <a:latin typeface="Arial" panose="020B0604020202020204" pitchFamily="34" charset="0"/>
                <a:cs typeface="Arial" panose="020B0604020202020204" pitchFamily="34" charset="0"/>
              </a:defRPr>
            </a:lvl1pPr>
          </a:lstStyle>
          <a:p>
            <a:r>
              <a:rPr lang="fr-FR"/>
              <a:t>Formation de conseil en biodiversité</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
        <p:nvSpPr>
          <p:cNvPr id="6" name="Foliennummernplatzhalter 5">
            <a:extLst>
              <a:ext uri="{FF2B5EF4-FFF2-40B4-BE49-F238E27FC236}">
                <a16:creationId xmlns:a16="http://schemas.microsoft.com/office/drawing/2014/main" id="{48EBFC8C-E0ED-E0CB-5BF4-131F41D4B035}"/>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4572000" y="6356349"/>
            <a:ext cx="3086100" cy="365125"/>
          </a:xfrm>
        </p:spPr>
        <p:txBody>
          <a:bodyPr/>
          <a:lstStyle/>
          <a:p>
            <a:r>
              <a:rPr lang="fr-FR"/>
              <a:t>Formation de conseil en biodiversité</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
        <p:nvSpPr>
          <p:cNvPr id="5" name="Foliennummernplatzhalter 5">
            <a:extLst>
              <a:ext uri="{FF2B5EF4-FFF2-40B4-BE49-F238E27FC236}">
                <a16:creationId xmlns:a16="http://schemas.microsoft.com/office/drawing/2014/main" id="{CACC155B-D266-F6BD-D7F6-3E2F80159DF6}"/>
              </a:ext>
            </a:extLst>
          </p:cNvPr>
          <p:cNvSpPr>
            <a:spLocks noGrp="1"/>
          </p:cNvSpPr>
          <p:nvPr>
            <p:ph type="sldNum" sz="quarter" idx="4"/>
          </p:nvPr>
        </p:nvSpPr>
        <p:spPr>
          <a:xfrm>
            <a:off x="7956376" y="6356350"/>
            <a:ext cx="558974" cy="324000"/>
          </a:xfrm>
          <a:prstGeom prst="rect">
            <a:avLst/>
          </a:prstGeom>
        </p:spPr>
        <p:txBody>
          <a:bodyPr vert="horz" lIns="91440" tIns="45720" rIns="91440" bIns="45720" rtlCol="0" anchor="ctr"/>
          <a:lstStyle>
            <a:lvl1pPr algn="r">
              <a:defRPr sz="1200">
                <a:solidFill>
                  <a:schemeClr val="tx1">
                    <a:tint val="75000"/>
                  </a:schemeClr>
                </a:solidFill>
              </a:defRPr>
            </a:lvl1pPr>
          </a:lstStyle>
          <a:p>
            <a:fld id="{8543D2B0-58C7-4711-8976-E7A128C2074B}" type="slidenum">
              <a:rPr lang="de-CH" smtClean="0"/>
              <a:t>‹Nr.›</a:t>
            </a:fld>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Modifier le format du texte maître</a:t>
            </a:r>
          </a:p>
          <a:p>
            <a:pPr lvl="1"/>
            <a:r>
              <a:rPr lang="de-DE" dirty="0"/>
              <a:t>Deuxième niveau</a:t>
            </a:r>
          </a:p>
          <a:p>
            <a:pPr lvl="2"/>
            <a:r>
              <a:rPr lang="de-DE" dirty="0"/>
              <a:t>Troisième niveau</a:t>
            </a:r>
          </a:p>
          <a:p>
            <a:pPr lvl="3"/>
            <a:r>
              <a:rPr lang="de-DE" dirty="0"/>
              <a:t>Quatrième niveau</a:t>
            </a:r>
          </a:p>
          <a:p>
            <a:pPr lvl="4"/>
            <a:r>
              <a:rPr lang="de-DE" dirty="0"/>
              <a:t>Cinquième niveau</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4932040" y="6355032"/>
            <a:ext cx="2880000" cy="360000"/>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fr-FR"/>
              <a:t>Formation de conseil en biodiversité</a:t>
            </a:r>
            <a:endParaRPr lang="de-CH" dirty="0"/>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Modifier le format du titre de maître</a:t>
            </a:r>
            <a:endParaRPr lang="de-CH" dirty="0"/>
          </a:p>
        </p:txBody>
      </p:sp>
      <p:sp>
        <p:nvSpPr>
          <p:cNvPr id="6" name="Foliennummernplatzhalter 5">
            <a:extLst>
              <a:ext uri="{FF2B5EF4-FFF2-40B4-BE49-F238E27FC236}">
                <a16:creationId xmlns:a16="http://schemas.microsoft.com/office/drawing/2014/main" id="{F04F4E16-EB62-B0B7-5312-779EC320C992}"/>
              </a:ext>
            </a:extLst>
          </p:cNvPr>
          <p:cNvSpPr>
            <a:spLocks noGrp="1"/>
          </p:cNvSpPr>
          <p:nvPr>
            <p:ph type="sldNum" sz="quarter" idx="4"/>
          </p:nvPr>
        </p:nvSpPr>
        <p:spPr>
          <a:xfrm>
            <a:off x="8155350" y="6355032"/>
            <a:ext cx="360000" cy="360000"/>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8543D2B0-58C7-4711-8976-E7A128C2074B}" type="slidenum">
              <a:rPr lang="de-CH" smtClean="0"/>
              <a:t>‹Nr.›</a:t>
            </a:fld>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72.xml"/><Relationship Id="rId1" Type="http://schemas.openxmlformats.org/officeDocument/2006/relationships/slideLayout" Target="../slideLayouts/slideLayout3.xml"/><Relationship Id="rId4" Type="http://schemas.openxmlformats.org/officeDocument/2006/relationships/image" Target="../media/image68.png"/></Relationships>
</file>

<file path=ppt/slides/_rels/slide104.xml.rels><?xml version="1.0" encoding="UTF-8" standalone="yes"?>
<Relationships xmlns="http://schemas.openxmlformats.org/package/2006/relationships"><Relationship Id="rId8" Type="http://schemas.openxmlformats.org/officeDocument/2006/relationships/hyperlink" Target="http://www.ornitho.ch/" TargetMode="External"/><Relationship Id="rId3" Type="http://schemas.openxmlformats.org/officeDocument/2006/relationships/hyperlink" Target="https://www.agroscope.admin.ch/dam/agroscope/fr/dokumente/themen/umwelt-ressourcen/Agrarlandschaft/uzl-artenlisten-zip.zip.download.zip/UZL_Artlisten__Version3_2015_11_16.zip" TargetMode="External"/><Relationship Id="rId7" Type="http://schemas.openxmlformats.org/officeDocument/2006/relationships/hyperlink" Target="http://www.infoflora.ch/" TargetMode="External"/><Relationship Id="rId2" Type="http://schemas.openxmlformats.org/officeDocument/2006/relationships/hyperlink" Target="https://www.agroscope.admin.ch/agroscope/fr/home/themes/environnement-ressources/biodiversite-paysage/compensation-ecologique-fonctions/les-objectifs-environnementaux-pour-l-agriculture/_jcr_content/par/columncontrols/items/0/column/externalcontent.bitexternalcontent.exturl.html/aHR0cHM6Ly9pcmEuYWdyb3Njb3BlLmNoLzAvQWpheC9QdWJsaW/thdGlvbj9laW56ZWxwdWJsaWthdGlvbklkPTMyMzUwJnBhcmVu/dFVybD0lMkYwJTJGUHVibGlrYXRpb25zbGlzdGUlMkZFaW56ZW/xuJTNGcG9zaXRpb24lM0RtaWRkbGUlMjZwdWJsaWthdGlvbklk/JTNEMzExNDc=.html" TargetMode="External"/><Relationship Id="rId1" Type="http://schemas.openxmlformats.org/officeDocument/2006/relationships/slideLayout" Target="../slideLayouts/slideLayout3.xml"/><Relationship Id="rId6" Type="http://schemas.openxmlformats.org/officeDocument/2006/relationships/hyperlink" Target="http://www.infofauna.ch/" TargetMode="External"/><Relationship Id="rId5" Type="http://schemas.openxmlformats.org/officeDocument/2006/relationships/hyperlink" Target="http://www.infospecies.ch/" TargetMode="External"/><Relationship Id="rId10" Type="http://schemas.openxmlformats.org/officeDocument/2006/relationships/hyperlink" Target="https://map.geo.admin.ch/?topic=swisstopo&amp;zoom=6.059046403872383&amp;lang=fr&amp;bgLayer=ch.swisstopo.pixelkarte-farbe&amp;layers=ch.swisstopo.zeitreihen&amp;layers_timestamp=18441231&amp;E=2659549.76&amp;N=1250614.07&amp;time=1844" TargetMode="External"/><Relationship Id="rId4" Type="http://schemas.openxmlformats.org/officeDocument/2006/relationships/hyperlink" Target="https://www.agroscope.admin.ch/agroscope/fr/home/themes/environnement-ressources/biodiversite-paysage/compensation-ecologique-fonctions/les-objectifs-environnementaux-pour-l-agriculture.html" TargetMode="External"/><Relationship Id="rId9" Type="http://schemas.openxmlformats.org/officeDocument/2006/relationships/hyperlink" Target="https://www.kgk-cgc.ch/fr/geodonnees/geoportails-cantonaux" TargetMode="External"/></Relationships>
</file>

<file path=ppt/slides/_rels/slide105.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2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hyperlink" Target="http://www.infospecies.ch/"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hyperlink" Target="http://www.infospecies.ch/"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44.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hyperlink" Target="https://map.geo.admin.ch/?topic=swisstopo&amp;zoom=6.059046403872383&amp;lang=fr&amp;bgLayer=ch.swisstopo.pixelkarte-farbe&amp;layers=ch.swisstopo.zeitreihen&amp;layers_timestamp=18441231&amp;E=2659549.76&amp;N=1250614.07&amp;time=1844" TargetMode="External"/></Relationships>
</file>

<file path=ppt/slides/_rels/slide4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22.svg"/></Relationships>
</file>

<file path=ppt/slides/_rels/slide6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6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7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50.png"/><Relationship Id="rId4"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hyperlink" Target="https://www.kgk-cgc.ch/fr/geodonnees/geoportails-cantonaux"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7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hyperlink" Target="https://www.ag.ch/de/verwaltung/dfr/landwirtschaft/programm-labiola"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hyperlink" Target="https://www.ag.ch/de/verwaltung/dfr/landwirtschaft/programm-labiola"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6.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png"/></Relationships>
</file>

<file path=ppt/slides/_rels/slide9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7.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65.png"/></Relationships>
</file>

<file path=ppt/slides/_rels/slide9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9.xml"/><Relationship Id="rId1" Type="http://schemas.openxmlformats.org/officeDocument/2006/relationships/slideLayout" Target="../slideLayouts/slideLayout3.xml"/><Relationship Id="rId5" Type="http://schemas.openxmlformats.org/officeDocument/2006/relationships/image" Target="../media/image65.png"/><Relationship Id="rId4" Type="http://schemas.openxmlformats.org/officeDocument/2006/relationships/image" Target="../media/image6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766177-6746-4E98-8AB1-E45C4D4C0F57}"/>
              </a:ext>
            </a:extLst>
          </p:cNvPr>
          <p:cNvSpPr>
            <a:spLocks noGrp="1"/>
          </p:cNvSpPr>
          <p:nvPr>
            <p:ph type="ctrTitle"/>
          </p:nvPr>
        </p:nvSpPr>
        <p:spPr>
          <a:xfrm>
            <a:off x="683568" y="2235200"/>
            <a:ext cx="8136904" cy="2387600"/>
          </a:xfrm>
        </p:spPr>
        <p:txBody>
          <a:bodyPr>
            <a:noAutofit/>
          </a:bodyPr>
          <a:lstStyle/>
          <a:p>
            <a:pPr>
              <a:lnSpc>
                <a:spcPct val="120000"/>
              </a:lnSpc>
            </a:pPr>
            <a:r>
              <a:rPr lang="en-US" sz="5000" dirty="0" err="1"/>
              <a:t>Promouvoir</a:t>
            </a:r>
            <a:r>
              <a:rPr lang="en-US" sz="5000" dirty="0"/>
              <a:t> </a:t>
            </a:r>
            <a:br>
              <a:rPr lang="en-US" sz="5000" dirty="0"/>
            </a:br>
            <a:r>
              <a:rPr lang="en-US" sz="5000" dirty="0"/>
              <a:t>la </a:t>
            </a:r>
            <a:r>
              <a:rPr lang="en-US" sz="5000" dirty="0" err="1"/>
              <a:t>biodiversité</a:t>
            </a:r>
            <a:r>
              <a:rPr lang="en-US" sz="5000" dirty="0"/>
              <a:t> et le </a:t>
            </a:r>
            <a:r>
              <a:rPr lang="en-US" sz="5000" dirty="0" err="1"/>
              <a:t>paysage</a:t>
            </a:r>
            <a:r>
              <a:rPr lang="en-US" sz="5000" dirty="0"/>
              <a:t> </a:t>
            </a:r>
            <a:br>
              <a:rPr lang="en-US" sz="5000" dirty="0"/>
            </a:br>
            <a:r>
              <a:rPr lang="en-US" sz="5000" dirty="0"/>
              <a:t>de manière </a:t>
            </a:r>
            <a:r>
              <a:rPr lang="en-US" sz="5000" dirty="0" err="1"/>
              <a:t>ciblée</a:t>
            </a:r>
            <a:endParaRPr lang="de-CH" sz="5000" dirty="0"/>
          </a:p>
        </p:txBody>
      </p:sp>
      <p:sp>
        <p:nvSpPr>
          <p:cNvPr id="3" name="Untertitel 2">
            <a:extLst>
              <a:ext uri="{FF2B5EF4-FFF2-40B4-BE49-F238E27FC236}">
                <a16:creationId xmlns:a16="http://schemas.microsoft.com/office/drawing/2014/main" id="{4922E1BA-8F30-4B67-9D86-3D005733F6B4}"/>
              </a:ext>
            </a:extLst>
          </p:cNvPr>
          <p:cNvSpPr>
            <a:spLocks noGrp="1"/>
          </p:cNvSpPr>
          <p:nvPr>
            <p:ph type="subTitle" idx="1"/>
          </p:nvPr>
        </p:nvSpPr>
        <p:spPr>
          <a:xfrm>
            <a:off x="1021296" y="4365104"/>
            <a:ext cx="7101408" cy="1655762"/>
          </a:xfrm>
        </p:spPr>
        <p:txBody>
          <a:bodyPr>
            <a:normAutofit fontScale="85000" lnSpcReduction="10000"/>
          </a:bodyPr>
          <a:lstStyle/>
          <a:p>
            <a:endParaRPr lang="de-CH" dirty="0"/>
          </a:p>
          <a:p>
            <a:r>
              <a:rPr lang="de-CH" dirty="0" err="1"/>
              <a:t>Quels sont </a:t>
            </a:r>
            <a:r>
              <a:rPr lang="de-CH" dirty="0"/>
              <a:t>les </a:t>
            </a:r>
            <a:r>
              <a:rPr lang="de-CH" dirty="0" err="1"/>
              <a:t>objectifs </a:t>
            </a:r>
            <a:r>
              <a:rPr lang="de-CH" dirty="0"/>
              <a:t>?</a:t>
            </a:r>
          </a:p>
          <a:p>
            <a:r>
              <a:rPr lang="de-CH" dirty="0"/>
              <a:t>Analyse de </a:t>
            </a:r>
            <a:r>
              <a:rPr lang="de-CH" dirty="0" err="1"/>
              <a:t>base</a:t>
            </a:r>
            <a:r>
              <a:rPr lang="de-CH" dirty="0"/>
              <a:t> des </a:t>
            </a:r>
            <a:r>
              <a:rPr lang="de-CH" dirty="0" err="1"/>
              <a:t>objectifs</a:t>
            </a:r>
            <a:r>
              <a:rPr lang="de-CH" dirty="0"/>
              <a:t> de </a:t>
            </a:r>
            <a:r>
              <a:rPr lang="de-CH" dirty="0" err="1"/>
              <a:t>biodiversité</a:t>
            </a:r>
            <a:r>
              <a:rPr lang="de-CH" dirty="0"/>
              <a:t> et de </a:t>
            </a:r>
            <a:r>
              <a:rPr lang="de-CH" dirty="0" err="1"/>
              <a:t>paysage</a:t>
            </a:r>
            <a:endParaRPr lang="de-CH" dirty="0"/>
          </a:p>
        </p:txBody>
      </p:sp>
    </p:spTree>
    <p:extLst>
      <p:ext uri="{BB962C8B-B14F-4D97-AF65-F5344CB8AC3E}">
        <p14:creationId xmlns:p14="http://schemas.microsoft.com/office/powerpoint/2010/main" val="1649893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1B35B5D9-C78B-4976-AC95-2788D1BC98F3}"/>
              </a:ext>
            </a:extLst>
          </p:cNvPr>
          <p:cNvGrpSpPr/>
          <p:nvPr/>
        </p:nvGrpSpPr>
        <p:grpSpPr>
          <a:xfrm>
            <a:off x="1356539" y="1085246"/>
            <a:ext cx="6458282" cy="5042159"/>
            <a:chOff x="1356539" y="1085246"/>
            <a:chExt cx="6458282" cy="5042159"/>
          </a:xfrm>
        </p:grpSpPr>
        <p:pic>
          <p:nvPicPr>
            <p:cNvPr id="2" name="Grafik 1"/>
            <p:cNvPicPr>
              <a:picLocks noChangeAspect="1"/>
            </p:cNvPicPr>
            <p:nvPr/>
          </p:nvPicPr>
          <p:blipFill>
            <a:blip r:embed="rId3"/>
            <a:stretch>
              <a:fillRect/>
            </a:stretch>
          </p:blipFill>
          <p:spPr>
            <a:xfrm>
              <a:off x="1356539" y="1085246"/>
              <a:ext cx="6458282" cy="5042159"/>
            </a:xfrm>
            <a:prstGeom prst="rect">
              <a:avLst/>
            </a:prstGeom>
            <a:effectLst>
              <a:outerShdw blurRad="63500" sx="102000" sy="102000" algn="ctr" rotWithShape="0">
                <a:prstClr val="black">
                  <a:alpha val="40000"/>
                </a:prstClr>
              </a:outerShdw>
            </a:effectLst>
          </p:spPr>
        </p:pic>
        <p:sp>
          <p:nvSpPr>
            <p:cNvPr id="7" name="Textfeld 6">
              <a:extLst>
                <a:ext uri="{FF2B5EF4-FFF2-40B4-BE49-F238E27FC236}">
                  <a16:creationId xmlns:a16="http://schemas.microsoft.com/office/drawing/2014/main" id="{3C24DF66-4683-40BD-9460-B2FEA450D4C8}"/>
                </a:ext>
              </a:extLst>
            </p:cNvPr>
            <p:cNvSpPr txBox="1"/>
            <p:nvPr/>
          </p:nvSpPr>
          <p:spPr>
            <a:xfrm>
              <a:off x="1691680" y="2420888"/>
              <a:ext cx="5616624" cy="338554"/>
            </a:xfrm>
            <a:prstGeom prst="rect">
              <a:avLst/>
            </a:prstGeom>
            <a:solidFill>
              <a:schemeClr val="bg1"/>
            </a:solidFill>
          </p:spPr>
          <p:txBody>
            <a:bodyPr wrap="square" rtlCol="0">
              <a:spAutoFit/>
            </a:bodyPr>
            <a:lstStyle/>
            <a:p>
              <a:r>
                <a:rPr lang="de-CH" sz="1600" b="1" dirty="0"/>
                <a:t>Analyse de </a:t>
              </a:r>
              <a:r>
                <a:rPr lang="de-CH" sz="1600" b="1" dirty="0" err="1"/>
                <a:t>base</a:t>
              </a:r>
              <a:r>
                <a:rPr lang="de-CH" sz="1600" b="1" dirty="0"/>
                <a:t> des </a:t>
              </a:r>
              <a:r>
                <a:rPr lang="de-CH" sz="1600" b="1" dirty="0" err="1"/>
                <a:t>objectifs</a:t>
              </a:r>
              <a:r>
                <a:rPr lang="de-CH" sz="1600" b="1" dirty="0"/>
                <a:t> de </a:t>
              </a:r>
              <a:r>
                <a:rPr lang="de-CH" sz="1600" b="1" dirty="0" err="1"/>
                <a:t>biodiversité</a:t>
              </a:r>
              <a:r>
                <a:rPr lang="de-CH" sz="1600" b="1" dirty="0"/>
                <a:t> et de </a:t>
              </a:r>
              <a:r>
                <a:rPr lang="de-CH" sz="1600" b="1" dirty="0" err="1"/>
                <a:t>paysage</a:t>
              </a:r>
              <a:endParaRPr lang="de-CH" sz="1600" b="1" dirty="0"/>
            </a:p>
          </p:txBody>
        </p:sp>
      </p:grpSp>
      <p:sp>
        <p:nvSpPr>
          <p:cNvPr id="6" name="Titel 1">
            <a:extLst>
              <a:ext uri="{FF2B5EF4-FFF2-40B4-BE49-F238E27FC236}">
                <a16:creationId xmlns:a16="http://schemas.microsoft.com/office/drawing/2014/main" id="{5F277EE5-9C50-4C12-6930-D2CE989FE1E1}"/>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5" name="Fußzeilenplatzhalter 1">
            <a:extLst>
              <a:ext uri="{FF2B5EF4-FFF2-40B4-BE49-F238E27FC236}">
                <a16:creationId xmlns:a16="http://schemas.microsoft.com/office/drawing/2014/main" id="{AC9D84A5-1243-2A6F-C08E-D8C7DE96307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35416679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r>
              <a:rPr lang="en-US" dirty="0"/>
              <a:t> : </a:t>
            </a:r>
            <a:br>
              <a:rPr lang="en-US" dirty="0"/>
            </a:br>
            <a:r>
              <a:rPr lang="de-CH" dirty="0" err="1"/>
              <a:t>Quels sont </a:t>
            </a:r>
            <a:r>
              <a:rPr lang="de-CH" dirty="0"/>
              <a:t>les </a:t>
            </a:r>
            <a:r>
              <a:rPr lang="de-CH" dirty="0" err="1"/>
              <a:t>objectifs </a:t>
            </a:r>
            <a:r>
              <a:rPr lang="en-US" dirty="0"/>
              <a:t>?</a:t>
            </a:r>
            <a:endParaRPr lang="de-CH" dirty="0"/>
          </a:p>
        </p:txBody>
      </p:sp>
      <p:pic>
        <p:nvPicPr>
          <p:cNvPr id="2" name="Picture 4" descr="C:\Users\Win7\Desktop\Jole\Fotos\2022\Jan-Mai\IMG_20220524_140021.jpg">
            <a:extLst>
              <a:ext uri="{FF2B5EF4-FFF2-40B4-BE49-F238E27FC236}">
                <a16:creationId xmlns:a16="http://schemas.microsoft.com/office/drawing/2014/main" id="{5A8C4D2D-D8C0-F9F7-FE77-D717F6F771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BC564550-05E1-4840-4294-E1C7D798FC5B}"/>
              </a:ext>
            </a:extLst>
          </p:cNvPr>
          <p:cNvSpPr/>
          <p:nvPr/>
        </p:nvSpPr>
        <p:spPr>
          <a:xfrm>
            <a:off x="3923928" y="692696"/>
            <a:ext cx="4968552" cy="2395587"/>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Par région ou espace paysager :</a:t>
            </a:r>
          </a:p>
          <a:p>
            <a:pPr marL="285750" indent="-285750">
              <a:buFont typeface="Arial" panose="020B0604020202020204" pitchFamily="34" charset="0"/>
              <a:buChar char="•"/>
            </a:pPr>
            <a:r>
              <a:rPr lang="de-CH" sz="1400" dirty="0">
                <a:solidFill>
                  <a:schemeClr val="tx1"/>
                </a:solidFill>
              </a:rPr>
              <a:t>Le plus grand nombre possible de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différents</a:t>
            </a:r>
            <a:r>
              <a:rPr lang="de-CH" sz="1400" dirty="0">
                <a:solidFill>
                  <a:schemeClr val="tx1"/>
                </a:solidFill>
              </a:rPr>
              <a:t>.</a:t>
            </a:r>
          </a:p>
          <a:p>
            <a:pPr marL="285750" indent="-285750">
              <a:buFont typeface="Arial" panose="020B0604020202020204" pitchFamily="34" charset="0"/>
              <a:buChar char="•"/>
            </a:pPr>
            <a:r>
              <a:rPr lang="de-CH" sz="1400" dirty="0">
                <a:solidFill>
                  <a:schemeClr val="tx1"/>
                </a:solidFill>
              </a:rPr>
              <a:t>Le plus grand nombre possible de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a:t>
            </a:r>
            <a:r>
              <a:rPr lang="de-CH" sz="1400" dirty="0">
                <a:solidFill>
                  <a:schemeClr val="tx1"/>
                </a:solidFill>
              </a:rPr>
              <a:t>rares.</a:t>
            </a:r>
          </a:p>
          <a:p>
            <a:pPr marL="285750" indent="-285750">
              <a:buFont typeface="Arial" panose="020B0604020202020204" pitchFamily="34" charset="0"/>
              <a:buChar char="•"/>
            </a:pPr>
            <a:r>
              <a:rPr lang="de-CH" sz="1400" dirty="0">
                <a:solidFill>
                  <a:schemeClr val="tx1"/>
                </a:solidFill>
              </a:rPr>
              <a:t>Favoriser concrètement les bons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a:t>
            </a:r>
            <a:r>
              <a:rPr lang="de-CH" sz="1400" dirty="0">
                <a:solidFill>
                  <a:schemeClr val="tx1"/>
                </a:solidFill>
              </a:rPr>
              <a:t>au bon endroit et en créer de nouveaux, de la </a:t>
            </a:r>
            <a:r>
              <a:rPr lang="de-CH" sz="1400" dirty="0" err="1">
                <a:solidFill>
                  <a:schemeClr val="tx1"/>
                </a:solidFill>
              </a:rPr>
              <a:t>surface </a:t>
            </a:r>
            <a:r>
              <a:rPr lang="de-CH" sz="1400" dirty="0">
                <a:solidFill>
                  <a:schemeClr val="tx1"/>
                </a:solidFill>
              </a:rPr>
              <a:t>nécessaire.</a:t>
            </a:r>
          </a:p>
        </p:txBody>
      </p:sp>
      <p:sp>
        <p:nvSpPr>
          <p:cNvPr id="4" name="Sprechblase: oval 3">
            <a:extLst>
              <a:ext uri="{FF2B5EF4-FFF2-40B4-BE49-F238E27FC236}">
                <a16:creationId xmlns:a16="http://schemas.microsoft.com/office/drawing/2014/main" id="{AC26F31C-3683-0217-7284-59DD77DAF60D}"/>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Par type de </a:t>
            </a:r>
            <a:r>
              <a:rPr lang="de-CH" sz="1400" dirty="0" err="1">
                <a:solidFill>
                  <a:sysClr val="windowText" lastClr="000000"/>
                </a:solidFill>
              </a:rPr>
              <a:t>milieux </a:t>
            </a:r>
            <a:r>
              <a:rPr lang="de-CH" sz="1400" dirty="0">
                <a:solidFill>
                  <a:sysClr val="windowText" lastClr="000000"/>
                </a:solidFill>
              </a:rPr>
              <a:t>:</a:t>
            </a:r>
          </a:p>
          <a:p>
            <a:pPr marL="285750" indent="-285750">
              <a:buFont typeface="Arial" panose="020B0604020202020204" pitchFamily="34" charset="0"/>
              <a:buChar char="•"/>
            </a:pPr>
            <a:r>
              <a:rPr lang="de-CH" sz="1400" dirty="0">
                <a:solidFill>
                  <a:sysClr val="windowText" lastClr="000000"/>
                </a:solidFill>
              </a:rPr>
              <a:t>Une surface aussi grande que possible.</a:t>
            </a:r>
          </a:p>
          <a:p>
            <a:pPr marL="285750" indent="-285750">
              <a:buFont typeface="Arial" panose="020B0604020202020204" pitchFamily="34" charset="0"/>
              <a:buChar char="•"/>
            </a:pPr>
            <a:r>
              <a:rPr lang="de-CH" sz="1400" dirty="0">
                <a:solidFill>
                  <a:sysClr val="windowText" lastClr="000000"/>
                </a:solidFill>
              </a:rPr>
              <a:t>Une interconnexion aussi bonne que </a:t>
            </a:r>
            <a:r>
              <a:rPr lang="de-CH" sz="1400" dirty="0" err="1">
                <a:solidFill>
                  <a:sysClr val="windowText" lastClr="000000"/>
                </a:solidFill>
              </a:rPr>
              <a:t>possible </a:t>
            </a:r>
            <a:r>
              <a:rPr lang="de-CH" sz="1400" dirty="0">
                <a:solidFill>
                  <a:sysClr val="windowText" lastClr="000000"/>
                </a:solidFill>
              </a:rPr>
              <a:t>entre les mêmes </a:t>
            </a:r>
            <a:r>
              <a:rPr lang="de-CH" sz="1400" dirty="0" err="1">
                <a:solidFill>
                  <a:sysClr val="windowText" lastClr="000000"/>
                </a:solidFill>
              </a:rPr>
              <a:t>types </a:t>
            </a:r>
            <a:r>
              <a:rPr lang="de-CH" sz="1400" dirty="0">
                <a:solidFill>
                  <a:schemeClr val="tx1"/>
                </a:solidFill>
              </a:rPr>
              <a:t>de </a:t>
            </a:r>
            <a:r>
              <a:rPr lang="de-CH" sz="1400" dirty="0" err="1">
                <a:solidFill>
                  <a:schemeClr val="tx1"/>
                </a:solidFill>
              </a:rPr>
              <a:t>milieux</a:t>
            </a:r>
            <a:r>
              <a:rPr lang="de-CH" sz="1400" dirty="0">
                <a:solidFill>
                  <a:sysClr val="windowText" lastClr="000000"/>
                </a:solidFill>
              </a:rPr>
              <a:t>.</a:t>
            </a:r>
          </a:p>
          <a:p>
            <a:pPr marL="285750" indent="-285750">
              <a:buFont typeface="Arial" panose="020B0604020202020204" pitchFamily="34" charset="0"/>
              <a:buChar char="•"/>
            </a:pPr>
            <a:r>
              <a:rPr lang="de-CH" sz="1400" dirty="0">
                <a:solidFill>
                  <a:sysClr val="windowText" lastClr="000000"/>
                </a:solidFill>
              </a:rPr>
              <a:t>Le plus </a:t>
            </a:r>
            <a:r>
              <a:rPr lang="de-CH" sz="1400" dirty="0" err="1">
                <a:solidFill>
                  <a:sysClr val="windowText" lastClr="000000"/>
                </a:solidFill>
              </a:rPr>
              <a:t>grand nombre possible d'espèces différentes </a:t>
            </a:r>
            <a:r>
              <a:rPr lang="de-CH" sz="1400" dirty="0">
                <a:solidFill>
                  <a:sysClr val="windowText" lastClr="000000"/>
                </a:solidFill>
              </a:rPr>
              <a:t>(</a:t>
            </a:r>
            <a:r>
              <a:rPr lang="de-CH" sz="1400" dirty="0" err="1">
                <a:solidFill>
                  <a:sysClr val="windowText" lastClr="000000"/>
                </a:solidFill>
              </a:rPr>
              <a:t>s'aider </a:t>
            </a:r>
            <a:r>
              <a:rPr lang="de-CH" sz="1400" dirty="0">
                <a:solidFill>
                  <a:sysClr val="windowText" lastClr="000000"/>
                </a:solidFill>
              </a:rPr>
              <a:t>des </a:t>
            </a:r>
            <a:r>
              <a:rPr lang="de-CH" sz="1400" dirty="0" err="1">
                <a:solidFill>
                  <a:sysClr val="windowText" lastClr="000000"/>
                </a:solidFill>
              </a:rPr>
              <a:t>espèces caractéristiques</a:t>
            </a:r>
            <a:r>
              <a:rPr lang="de-CH" sz="1400" dirty="0">
                <a:solidFill>
                  <a:sysClr val="windowText" lastClr="000000"/>
                </a:solidFill>
              </a:rPr>
              <a:t>).</a:t>
            </a:r>
          </a:p>
          <a:p>
            <a:pPr marL="285750" indent="-285750">
              <a:buFont typeface="Arial" panose="020B0604020202020204" pitchFamily="34" charset="0"/>
              <a:buChar char="•"/>
            </a:pPr>
            <a:r>
              <a:rPr lang="de-CH" sz="1400" dirty="0" err="1">
                <a:solidFill>
                  <a:sysClr val="windowText" lastClr="000000"/>
                </a:solidFill>
              </a:rPr>
              <a:t>Favoriser </a:t>
            </a:r>
            <a:r>
              <a:rPr lang="de-CH" sz="1400" dirty="0">
                <a:solidFill>
                  <a:sysClr val="windowText" lastClr="000000"/>
                </a:solidFill>
              </a:rPr>
              <a:t>le plus grand nombre possible d'espèces rares (promouvoir concrètement les espèces cibles).</a:t>
            </a:r>
          </a:p>
        </p:txBody>
      </p:sp>
      <p:sp>
        <p:nvSpPr>
          <p:cNvPr id="3" name="Inhaltsplatzhalter 3">
            <a:extLst>
              <a:ext uri="{FF2B5EF4-FFF2-40B4-BE49-F238E27FC236}">
                <a16:creationId xmlns:a16="http://schemas.microsoft.com/office/drawing/2014/main" id="{11C12CAB-BF9C-5EC3-834B-2C3A47B742C2}"/>
              </a:ext>
            </a:extLst>
          </p:cNvPr>
          <p:cNvSpPr>
            <a:spLocks noGrp="1"/>
          </p:cNvSpPr>
          <p:nvPr>
            <p:ph idx="1"/>
          </p:nvPr>
        </p:nvSpPr>
        <p:spPr>
          <a:xfrm>
            <a:off x="5669210" y="3294809"/>
            <a:ext cx="3223270" cy="2736305"/>
          </a:xfrm>
          <a:solidFill>
            <a:srgbClr val="FFC000"/>
          </a:solidFill>
          <a:ln>
            <a:solidFill>
              <a:schemeClr val="tx1"/>
            </a:solidFill>
          </a:ln>
        </p:spPr>
        <p:txBody>
          <a:bodyPr>
            <a:normAutofit lnSpcReduction="10000"/>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Définition des priorités :</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Sauvegarder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Revaloriser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Agrandir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Restaurer ce qui a été détruit (sauvegarder les populations résiduelles)</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Créer du nouveau et mettre en réseau l'existant.</a:t>
            </a:r>
          </a:p>
        </p:txBody>
      </p:sp>
      <p:sp>
        <p:nvSpPr>
          <p:cNvPr id="10" name="TextBox 11">
            <a:extLst>
              <a:ext uri="{FF2B5EF4-FFF2-40B4-BE49-F238E27FC236}">
                <a16:creationId xmlns:a16="http://schemas.microsoft.com/office/drawing/2014/main" id="{0FF78A46-EA70-9340-9D31-FFD815E450A2}"/>
              </a:ext>
            </a:extLst>
          </p:cNvPr>
          <p:cNvSpPr txBox="1"/>
          <p:nvPr/>
        </p:nvSpPr>
        <p:spPr>
          <a:xfrm rot="20943845">
            <a:off x="2558996" y="2270567"/>
            <a:ext cx="4254439" cy="1938992"/>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Et nous savons tout ce qu'il </a:t>
            </a:r>
            <a:r>
              <a:rPr lang="de-CH" sz="2400" dirty="0" err="1">
                <a:solidFill>
                  <a:prstClr val="black"/>
                </a:solidFill>
                <a:latin typeface="Arial" panose="020B0604020202020204" pitchFamily="34" charset="0"/>
                <a:cs typeface="Arial" panose="020B0604020202020204" pitchFamily="34" charset="0"/>
              </a:rPr>
              <a:t>faut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pour</a:t>
            </a:r>
            <a:r>
              <a:rPr lang="de-CH" sz="2400" dirty="0">
                <a:solidFill>
                  <a:prstClr val="black"/>
                </a:solidFill>
                <a:latin typeface="Arial" panose="020B0604020202020204" pitchFamily="34" charset="0"/>
                <a:cs typeface="Arial" panose="020B0604020202020204" pitchFamily="34" charset="0"/>
              </a:rPr>
              <a:t> favoriser la </a:t>
            </a:r>
            <a:r>
              <a:rPr lang="de-CH" sz="2400" dirty="0" err="1">
                <a:solidFill>
                  <a:prstClr val="black"/>
                </a:solidFill>
                <a:latin typeface="Arial" panose="020B0604020202020204" pitchFamily="34" charset="0"/>
                <a:cs typeface="Arial" panose="020B0604020202020204" pitchFamily="34" charset="0"/>
              </a:rPr>
              <a:t>biodiversité</a:t>
            </a:r>
            <a:r>
              <a:rPr lang="de-CH" sz="2400" dirty="0">
                <a:solidFill>
                  <a:prstClr val="black"/>
                </a:solidFill>
                <a:latin typeface="Arial" panose="020B0604020202020204" pitchFamily="34" charset="0"/>
                <a:cs typeface="Arial" panose="020B0604020202020204" pitchFamily="34" charset="0"/>
              </a:rPr>
              <a:t> et le </a:t>
            </a:r>
            <a:r>
              <a:rPr lang="de-CH" sz="2400" dirty="0" err="1">
                <a:solidFill>
                  <a:prstClr val="black"/>
                </a:solidFill>
                <a:latin typeface="Arial" panose="020B0604020202020204" pitchFamily="34" charset="0"/>
                <a:cs typeface="Arial" panose="020B0604020202020204" pitchFamily="34" charset="0"/>
              </a:rPr>
              <a:t>paysage</a:t>
            </a:r>
            <a:r>
              <a:rPr lang="de-CH" sz="2400" dirty="0">
                <a:solidFill>
                  <a:prstClr val="black"/>
                </a:solidFill>
                <a:latin typeface="Arial" panose="020B0604020202020204" pitchFamily="34" charset="0"/>
                <a:cs typeface="Arial" panose="020B0604020202020204" pitchFamily="34" charset="0"/>
              </a:rPr>
              <a:t> de la manière la plus optimale possible. </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Fußzeilenplatzhalter 1">
            <a:extLst>
              <a:ext uri="{FF2B5EF4-FFF2-40B4-BE49-F238E27FC236}">
                <a16:creationId xmlns:a16="http://schemas.microsoft.com/office/drawing/2014/main" id="{4B462287-DFAA-4877-00F3-924045AACAD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85565752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Grâce à l'analyse de base des objectifs de </a:t>
            </a:r>
            <a:r>
              <a:rPr lang="de-CH" sz="2200" dirty="0" err="1">
                <a:latin typeface="Arial" panose="020B0604020202020204" pitchFamily="34" charset="0"/>
                <a:cs typeface="Arial" panose="020B0604020202020204" pitchFamily="34" charset="0"/>
              </a:rPr>
              <a:t>biodiversité</a:t>
            </a:r>
            <a:r>
              <a:rPr lang="de-CH" sz="2200" dirty="0">
                <a:latin typeface="Arial" panose="020B0604020202020204" pitchFamily="34" charset="0"/>
                <a:cs typeface="Arial" panose="020B0604020202020204" pitchFamily="34" charset="0"/>
              </a:rPr>
              <a:t> et de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nous sommes bien </a:t>
            </a:r>
            <a:r>
              <a:rPr lang="de-CH" sz="2200" dirty="0" err="1">
                <a:latin typeface="Arial" panose="020B0604020202020204" pitchFamily="34" charset="0"/>
                <a:cs typeface="Arial" panose="020B0604020202020204" pitchFamily="34" charset="0"/>
              </a:rPr>
              <a:t>préparés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découvrir</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l'exploitation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rencontrer</a:t>
            </a:r>
            <a:r>
              <a:rPr lang="de-CH" sz="2200" dirty="0">
                <a:latin typeface="Arial" panose="020B0604020202020204" pitchFamily="34" charset="0"/>
                <a:cs typeface="Arial" panose="020B0604020202020204" pitchFamily="34" charset="0"/>
              </a:rPr>
              <a:t> les chefs d'exploitation et </a:t>
            </a:r>
            <a:r>
              <a:rPr lang="de-CH" sz="2200" dirty="0" err="1">
                <a:latin typeface="Arial" panose="020B0604020202020204" pitchFamily="34" charset="0"/>
                <a:cs typeface="Arial" panose="020B0604020202020204" pitchFamily="34" charset="0"/>
              </a:rPr>
              <a:t>cartographier</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toutes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surfaces</a:t>
            </a:r>
            <a:r>
              <a:rPr lang="de-CH" sz="2200" dirty="0">
                <a:latin typeface="Arial" panose="020B0604020202020204" pitchFamily="34" charset="0"/>
                <a:cs typeface="Arial" panose="020B0604020202020204" pitchFamily="34" charset="0"/>
              </a:rPr>
              <a:t>.</a:t>
            </a:r>
          </a:p>
        </p:txBody>
      </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2C06D78A-6469-5F2E-8F6D-DD7AAEB0CFD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57540243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7" name="TextBox 6"/>
          <p:cNvSpPr txBox="1"/>
          <p:nvPr/>
        </p:nvSpPr>
        <p:spPr>
          <a:xfrm>
            <a:off x="628650" y="1541175"/>
            <a:ext cx="4392488" cy="3080074"/>
          </a:xfrm>
          <a:prstGeom prst="rect">
            <a:avLst/>
          </a:prstGeom>
          <a:noFill/>
        </p:spPr>
        <p:txBody>
          <a:bodyPr wrap="square" rtlCol="0">
            <a:spAutoFit/>
          </a:bodyPr>
          <a:lstStyle/>
          <a:p>
            <a:pPr>
              <a:lnSpc>
                <a:spcPct val="120000"/>
              </a:lnSpc>
            </a:pPr>
            <a:r>
              <a:rPr lang="de-CH" sz="2400" b="1" dirty="0" err="1">
                <a:solidFill>
                  <a:srgbClr val="FF0000"/>
                </a:solidFill>
                <a:latin typeface="Arial" panose="020B0604020202020204" pitchFamily="34" charset="0"/>
                <a:cs typeface="Arial" panose="020B0604020202020204" pitchFamily="34" charset="0"/>
              </a:rPr>
              <a:t>Lors</a:t>
            </a:r>
            <a:r>
              <a:rPr lang="de-CH" sz="2400" b="1" dirty="0">
                <a:solidFill>
                  <a:srgbClr val="FF0000"/>
                </a:solidFill>
                <a:latin typeface="Arial" panose="020B0604020202020204" pitchFamily="34" charset="0"/>
                <a:cs typeface="Arial" panose="020B0604020202020204" pitchFamily="34" charset="0"/>
              </a:rPr>
              <a:t> des </a:t>
            </a:r>
            <a:r>
              <a:rPr lang="de-CH" sz="2400" b="1" dirty="0" err="1">
                <a:solidFill>
                  <a:srgbClr val="FF0000"/>
                </a:solidFill>
                <a:latin typeface="Arial" panose="020B0604020202020204" pitchFamily="34" charset="0"/>
                <a:cs typeface="Arial" panose="020B0604020202020204" pitchFamily="34" charset="0"/>
              </a:rPr>
              <a:t>conseils</a:t>
            </a:r>
            <a:r>
              <a:rPr lang="de-CH" sz="2400" b="1" dirty="0">
                <a:solidFill>
                  <a:srgbClr val="FF0000"/>
                </a:solidFill>
                <a:latin typeface="Arial" panose="020B0604020202020204" pitchFamily="34" charset="0"/>
                <a:cs typeface="Arial" panose="020B0604020202020204" pitchFamily="34" charset="0"/>
              </a:rPr>
              <a:t>, </a:t>
            </a:r>
            <a:r>
              <a:rPr lang="de-CH" sz="2400" b="1" dirty="0" err="1">
                <a:solidFill>
                  <a:srgbClr val="FF0000"/>
                </a:solidFill>
                <a:latin typeface="Arial" panose="020B0604020202020204" pitchFamily="34" charset="0"/>
                <a:cs typeface="Arial" panose="020B0604020202020204" pitchFamily="34" charset="0"/>
              </a:rPr>
              <a:t>toujours</a:t>
            </a:r>
            <a:r>
              <a:rPr lang="de-CH" sz="2400" b="1" dirty="0">
                <a:solidFill>
                  <a:srgbClr val="FF0000"/>
                </a:solidFill>
                <a:latin typeface="Arial" panose="020B0604020202020204" pitchFamily="34" charset="0"/>
                <a:cs typeface="Arial" panose="020B0604020202020204" pitchFamily="34" charset="0"/>
              </a:rPr>
              <a:t> </a:t>
            </a:r>
            <a:r>
              <a:rPr lang="de-CH" sz="2400" b="1" dirty="0" err="1">
                <a:solidFill>
                  <a:srgbClr val="FF0000"/>
                </a:solidFill>
                <a:latin typeface="Arial" panose="020B0604020202020204" pitchFamily="34" charset="0"/>
                <a:cs typeface="Arial" panose="020B0604020202020204" pitchFamily="34" charset="0"/>
              </a:rPr>
              <a:t>garder</a:t>
            </a:r>
            <a:r>
              <a:rPr lang="de-CH" sz="2400" b="1" dirty="0">
                <a:solidFill>
                  <a:srgbClr val="FF0000"/>
                </a:solidFill>
                <a:latin typeface="Arial" panose="020B0604020202020204" pitchFamily="34" charset="0"/>
                <a:cs typeface="Arial" panose="020B0604020202020204" pitchFamily="34" charset="0"/>
              </a:rPr>
              <a:t> en tête </a:t>
            </a:r>
            <a:r>
              <a:rPr lang="de-CH" sz="2400" b="1" dirty="0" err="1">
                <a:solidFill>
                  <a:srgbClr val="FF0000"/>
                </a:solidFill>
                <a:latin typeface="Arial" panose="020B0604020202020204" pitchFamily="34" charset="0"/>
                <a:cs typeface="Arial" panose="020B0604020202020204" pitchFamily="34" charset="0"/>
              </a:rPr>
              <a:t>les</a:t>
            </a:r>
            <a:r>
              <a:rPr lang="de-CH" sz="2400" b="1" dirty="0">
                <a:solidFill>
                  <a:srgbClr val="FF0000"/>
                </a:solidFill>
                <a:latin typeface="Arial" panose="020B0604020202020204" pitchFamily="34" charset="0"/>
                <a:cs typeface="Arial" panose="020B0604020202020204" pitchFamily="34" charset="0"/>
              </a:rPr>
              <a:t> </a:t>
            </a:r>
            <a:r>
              <a:rPr lang="de-CH" sz="2400" b="1" dirty="0" err="1">
                <a:solidFill>
                  <a:srgbClr val="FF0000"/>
                </a:solidFill>
                <a:latin typeface="Arial" panose="020B0604020202020204" pitchFamily="34" charset="0"/>
                <a:cs typeface="Arial" panose="020B0604020202020204" pitchFamily="34" charset="0"/>
              </a:rPr>
              <a:t>objectifs</a:t>
            </a:r>
            <a:r>
              <a:rPr lang="de-CH" sz="2400" b="1" dirty="0">
                <a:solidFill>
                  <a:srgbClr val="FF0000"/>
                </a:solidFill>
                <a:latin typeface="Arial" panose="020B0604020202020204" pitchFamily="34" charset="0"/>
                <a:cs typeface="Arial" panose="020B0604020202020204" pitchFamily="34" charset="0"/>
              </a:rPr>
              <a:t> !</a:t>
            </a:r>
          </a:p>
          <a:p>
            <a:endParaRPr lang="de-CH" sz="2400" dirty="0">
              <a:latin typeface="Arial" panose="020B0604020202020204" pitchFamily="34" charset="0"/>
              <a:cs typeface="Arial" panose="020B0604020202020204" pitchFamily="34" charset="0"/>
            </a:endParaRPr>
          </a:p>
          <a:p>
            <a:pPr>
              <a:lnSpc>
                <a:spcPct val="120000"/>
              </a:lnSpc>
            </a:pPr>
            <a:r>
              <a:rPr lang="de-CH" sz="2400" dirty="0">
                <a:latin typeface="Arial" panose="020B0604020202020204" pitchFamily="34" charset="0"/>
                <a:cs typeface="Arial" panose="020B0604020202020204" pitchFamily="34" charset="0"/>
              </a:rPr>
              <a:t>Et pendant le conseil, toujours essayer de travailler avec l'agriculteur dans le sens des </a:t>
            </a:r>
            <a:r>
              <a:rPr lang="de-CH" sz="2400" dirty="0" err="1">
                <a:latin typeface="Arial" panose="020B0604020202020204" pitchFamily="34" charset="0"/>
                <a:cs typeface="Arial" panose="020B0604020202020204" pitchFamily="34" charset="0"/>
              </a:rPr>
              <a:t>objectifs</a:t>
            </a:r>
            <a:r>
              <a:rPr lang="de-CH" sz="2400" dirty="0">
                <a:latin typeface="Arial" panose="020B0604020202020204" pitchFamily="34" charset="0"/>
                <a:cs typeface="Arial" panose="020B0604020202020204" pitchFamily="34" charset="0"/>
              </a:rPr>
              <a:t>.</a:t>
            </a:r>
          </a:p>
        </p:txBody>
      </p:sp>
      <p:pic>
        <p:nvPicPr>
          <p:cNvPr id="4" name="Grafik 3" descr="Ein Bild, das Gras, Pflanze, Blume enthält.&#10;&#10;Automatisch generierte Beschreibung">
            <a:extLst>
              <a:ext uri="{FF2B5EF4-FFF2-40B4-BE49-F238E27FC236}">
                <a16:creationId xmlns:a16="http://schemas.microsoft.com/office/drawing/2014/main" id="{8363786A-5725-8B83-2117-5D1681295E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23780" y="1541175"/>
            <a:ext cx="3591570" cy="4320000"/>
          </a:xfrm>
          <a:prstGeom prst="rect">
            <a:avLst/>
          </a:prstGeom>
        </p:spPr>
      </p:pic>
      <p:sp>
        <p:nvSpPr>
          <p:cNvPr id="3" name="Fußzeilenplatzhalter 1">
            <a:extLst>
              <a:ext uri="{FF2B5EF4-FFF2-40B4-BE49-F238E27FC236}">
                <a16:creationId xmlns:a16="http://schemas.microsoft.com/office/drawing/2014/main" id="{038CF812-59E1-3F62-D229-FC95F28DA7D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593586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43070" y="2165180"/>
            <a:ext cx="3780000" cy="3780000"/>
          </a:xfrm>
          <a:prstGeom prst="rect">
            <a:avLst/>
          </a:prstGeom>
          <a:noFill/>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r>
              <a:rPr lang="en-US" dirty="0"/>
              <a:t> : </a:t>
            </a:r>
            <a:br>
              <a:rPr lang="en-US" dirty="0"/>
            </a:br>
            <a:r>
              <a:rPr lang="de-CH" dirty="0" err="1"/>
              <a:t>Quels</a:t>
            </a:r>
            <a:r>
              <a:rPr lang="de-CH" dirty="0"/>
              <a:t> </a:t>
            </a:r>
            <a:r>
              <a:rPr lang="de-CH" dirty="0" err="1"/>
              <a:t>sont</a:t>
            </a:r>
            <a:r>
              <a:rPr lang="de-CH" dirty="0"/>
              <a:t> les </a:t>
            </a:r>
            <a:r>
              <a:rPr lang="de-CH" dirty="0" err="1"/>
              <a:t>objectifs</a:t>
            </a:r>
            <a:r>
              <a:rPr lang="en-US" dirty="0"/>
              <a:t> ?</a:t>
            </a:r>
            <a:endParaRPr lang="de-CH" dirty="0"/>
          </a:p>
        </p:txBody>
      </p:sp>
      <p:pic>
        <p:nvPicPr>
          <p:cNvPr id="4" name="Grafik 3">
            <a:extLst>
              <a:ext uri="{FF2B5EF4-FFF2-40B4-BE49-F238E27FC236}">
                <a16:creationId xmlns:a16="http://schemas.microsoft.com/office/drawing/2014/main" id="{4B912C2F-44E3-02F3-24B1-AA4F1A2FC25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8650" y="1267887"/>
            <a:ext cx="1835696" cy="1607696"/>
          </a:xfrm>
          <a:prstGeom prst="rect">
            <a:avLst/>
          </a:prstGeom>
        </p:spPr>
      </p:pic>
      <p:sp>
        <p:nvSpPr>
          <p:cNvPr id="10" name="TextBox 6"/>
          <p:cNvSpPr txBox="1"/>
          <p:nvPr/>
        </p:nvSpPr>
        <p:spPr>
          <a:xfrm>
            <a:off x="2446448" y="1473204"/>
            <a:ext cx="2130066" cy="1323439"/>
          </a:xfrm>
          <a:prstGeom prst="rect">
            <a:avLst/>
          </a:prstGeom>
          <a:noFill/>
        </p:spPr>
        <p:txBody>
          <a:bodyPr wrap="square" rtlCol="0">
            <a:spAutoFit/>
          </a:bodyPr>
          <a:lstStyle/>
          <a:p>
            <a:r>
              <a:rPr lang="de-CH" sz="2000" b="1" dirty="0">
                <a:latin typeface="Arial" panose="020B0604020202020204" pitchFamily="34" charset="0"/>
                <a:cs typeface="Arial" panose="020B0604020202020204" pitchFamily="34" charset="0"/>
              </a:rPr>
              <a:t>Attention à la </a:t>
            </a:r>
            <a:r>
              <a:rPr lang="de-CH" sz="2000" b="1" dirty="0" err="1">
                <a:latin typeface="Arial" panose="020B0604020202020204" pitchFamily="34" charset="0"/>
                <a:cs typeface="Arial" panose="020B0604020202020204" pitchFamily="34" charset="0"/>
              </a:rPr>
              <a:t>façon</a:t>
            </a:r>
            <a:r>
              <a:rPr lang="de-CH" sz="2000" b="1" dirty="0">
                <a:latin typeface="Arial" panose="020B0604020202020204" pitchFamily="34" charset="0"/>
                <a:cs typeface="Arial" panose="020B0604020202020204" pitchFamily="34" charset="0"/>
              </a:rPr>
              <a:t> de </a:t>
            </a:r>
            <a:r>
              <a:rPr lang="de-CH" sz="2000" b="1" dirty="0" err="1">
                <a:latin typeface="Arial" panose="020B0604020202020204" pitchFamily="34" charset="0"/>
                <a:cs typeface="Arial" panose="020B0604020202020204" pitchFamily="34" charset="0"/>
              </a:rPr>
              <a:t>communiquer</a:t>
            </a:r>
            <a:r>
              <a:rPr lang="de-CH" sz="2000" b="1" dirty="0">
                <a:latin typeface="Arial" panose="020B0604020202020204" pitchFamily="34" charset="0"/>
                <a:cs typeface="Arial" panose="020B0604020202020204" pitchFamily="34" charset="0"/>
              </a:rPr>
              <a:t> les </a:t>
            </a:r>
            <a:r>
              <a:rPr lang="de-CH" sz="2000" b="1" dirty="0" err="1">
                <a:latin typeface="Arial" panose="020B0604020202020204" pitchFamily="34" charset="0"/>
                <a:cs typeface="Arial" panose="020B0604020202020204" pitchFamily="34" charset="0"/>
              </a:rPr>
              <a:t>objectifs</a:t>
            </a:r>
            <a:r>
              <a:rPr lang="de-CH" sz="2000" b="1" dirty="0">
                <a:latin typeface="Arial" panose="020B0604020202020204" pitchFamily="34" charset="0"/>
                <a:cs typeface="Arial" panose="020B0604020202020204" pitchFamily="34" charset="0"/>
              </a:rPr>
              <a:t> !</a:t>
            </a:r>
          </a:p>
        </p:txBody>
      </p:sp>
      <p:sp>
        <p:nvSpPr>
          <p:cNvPr id="11" name="TextBox 6">
            <a:extLst>
              <a:ext uri="{FF2B5EF4-FFF2-40B4-BE49-F238E27FC236}">
                <a16:creationId xmlns:a16="http://schemas.microsoft.com/office/drawing/2014/main" id="{B53696FE-08D4-5229-3D8D-129F8CCFB3F8}"/>
              </a:ext>
            </a:extLst>
          </p:cNvPr>
          <p:cNvSpPr txBox="1"/>
          <p:nvPr/>
        </p:nvSpPr>
        <p:spPr>
          <a:xfrm>
            <a:off x="485977" y="3099378"/>
            <a:ext cx="4230039" cy="2862322"/>
          </a:xfrm>
          <a:prstGeom prst="rect">
            <a:avLst/>
          </a:prstGeom>
          <a:solidFill>
            <a:srgbClr val="FFC000"/>
          </a:solidFill>
          <a:ln>
            <a:solidFill>
              <a:schemeClr val="tx1"/>
            </a:solidFill>
          </a:ln>
        </p:spPr>
        <p:txBody>
          <a:bodyPr wrap="square" rtlCol="0">
            <a:spAutoFit/>
          </a:bodyPr>
          <a:lstStyle/>
          <a:p>
            <a:r>
              <a:rPr lang="de-CH" sz="2000" dirty="0">
                <a:latin typeface="Arial" panose="020B0604020202020204" pitchFamily="34" charset="0"/>
                <a:cs typeface="Arial" panose="020B0604020202020204" pitchFamily="34" charset="0"/>
              </a:rPr>
              <a:t>Les objectifs doivent être expliqués </a:t>
            </a:r>
            <a:r>
              <a:rPr lang="de-CH" sz="2000" dirty="0" err="1">
                <a:latin typeface="Arial" panose="020B0604020202020204" pitchFamily="34" charset="0"/>
                <a:cs typeface="Arial" panose="020B0604020202020204" pitchFamily="34" charset="0"/>
              </a:rPr>
              <a:t>aux</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chef</a:t>
            </a:r>
            <a:r>
              <a:rPr lang="de-CH" sz="2000" dirty="0">
                <a:latin typeface="Arial" panose="020B0604020202020204" pitchFamily="34" charset="0"/>
                <a:cs typeface="Arial" panose="020B0604020202020204" pitchFamily="34" charset="0"/>
              </a:rPr>
              <a:t>*</a:t>
            </a:r>
            <a:r>
              <a:rPr lang="de-CH" sz="2000" dirty="0" err="1">
                <a:latin typeface="Arial" panose="020B0604020202020204" pitchFamily="34" charset="0"/>
                <a:cs typeface="Arial" panose="020B0604020202020204" pitchFamily="34" charset="0"/>
              </a:rPr>
              <a:t>fes</a:t>
            </a:r>
            <a:r>
              <a:rPr lang="de-CH" sz="2000" dirty="0">
                <a:latin typeface="Arial" panose="020B0604020202020204" pitchFamily="34" charset="0"/>
                <a:cs typeface="Arial" panose="020B0604020202020204" pitchFamily="34" charset="0"/>
              </a:rPr>
              <a:t> d'exploitation avec beaucoup de </a:t>
            </a:r>
            <a:r>
              <a:rPr lang="de-CH" sz="2000" dirty="0" err="1">
                <a:latin typeface="Arial" panose="020B0604020202020204" pitchFamily="34" charset="0"/>
                <a:cs typeface="Arial" panose="020B0604020202020204" pitchFamily="34" charset="0"/>
              </a:rPr>
              <a:t>tact</a:t>
            </a:r>
            <a:r>
              <a:rPr lang="de-CH" sz="2000" dirty="0">
                <a:latin typeface="Arial" panose="020B0604020202020204" pitchFamily="34" charset="0"/>
                <a:cs typeface="Arial" panose="020B0604020202020204" pitchFamily="34" charset="0"/>
              </a:rPr>
              <a:t> et </a:t>
            </a:r>
            <a:r>
              <a:rPr lang="de-CH" sz="2000" dirty="0" err="1">
                <a:latin typeface="Arial" panose="020B0604020202020204" pitchFamily="34" charset="0"/>
                <a:cs typeface="Arial" panose="020B0604020202020204" pitchFamily="34" charset="0"/>
              </a:rPr>
              <a:t>sur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un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pied</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d’égalité</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Voici</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ce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qui</a:t>
            </a:r>
            <a:r>
              <a:rPr lang="de-CH" sz="2000" dirty="0">
                <a:latin typeface="Arial" panose="020B0604020202020204" pitchFamily="34" charset="0"/>
                <a:cs typeface="Arial" panose="020B0604020202020204" pitchFamily="34" charset="0"/>
              </a:rPr>
              <a:t> serait nécessaire pour vraiment promouvoir la </a:t>
            </a:r>
            <a:r>
              <a:rPr lang="de-CH" sz="2000" dirty="0" err="1">
                <a:latin typeface="Arial" panose="020B0604020202020204" pitchFamily="34" charset="0"/>
                <a:cs typeface="Arial" panose="020B0604020202020204" pitchFamily="34" charset="0"/>
              </a:rPr>
              <a:t>biodiversité</a:t>
            </a:r>
            <a:r>
              <a:rPr lang="de-CH" sz="2000" dirty="0">
                <a:latin typeface="Arial" panose="020B0604020202020204" pitchFamily="34" charset="0"/>
                <a:cs typeface="Arial" panose="020B0604020202020204" pitchFamily="34" charset="0"/>
              </a:rPr>
              <a:t>. Et nous allons maintenant voir ensemble ce qui convient à ton exploitation et ce qui ne convient pas".</a:t>
            </a:r>
          </a:p>
        </p:txBody>
      </p:sp>
      <p:sp>
        <p:nvSpPr>
          <p:cNvPr id="3" name="Fußzeilenplatzhalter 1">
            <a:extLst>
              <a:ext uri="{FF2B5EF4-FFF2-40B4-BE49-F238E27FC236}">
                <a16:creationId xmlns:a16="http://schemas.microsoft.com/office/drawing/2014/main" id="{A341C46E-6BFE-752C-22A5-A4F42457957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2349251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normAutofit/>
          </a:bodyPr>
          <a:lstStyle/>
          <a:p>
            <a:r>
              <a:rPr lang="en-US" dirty="0"/>
              <a:t>Liens </a:t>
            </a:r>
            <a:r>
              <a:rPr lang="en-US" dirty="0" err="1"/>
              <a:t>vers </a:t>
            </a:r>
            <a:r>
              <a:rPr lang="en-US" dirty="0"/>
              <a:t>les </a:t>
            </a:r>
            <a:r>
              <a:rPr lang="en-US" dirty="0" err="1"/>
              <a:t>outils</a:t>
            </a:r>
            <a:endParaRPr lang="de-CH" dirty="0"/>
          </a:p>
        </p:txBody>
      </p:sp>
      <p:sp>
        <p:nvSpPr>
          <p:cNvPr id="11" name="Inhaltsplatzhalter 10">
            <a:extLst>
              <a:ext uri="{FF2B5EF4-FFF2-40B4-BE49-F238E27FC236}">
                <a16:creationId xmlns:a16="http://schemas.microsoft.com/office/drawing/2014/main" id="{3DF57FE3-55BD-08BB-72CD-26DA920D0D99}"/>
              </a:ext>
            </a:extLst>
          </p:cNvPr>
          <p:cNvSpPr>
            <a:spLocks noGrp="1"/>
          </p:cNvSpPr>
          <p:nvPr>
            <p:ph idx="1"/>
          </p:nvPr>
        </p:nvSpPr>
        <p:spPr>
          <a:xfrm>
            <a:off x="628650" y="1403053"/>
            <a:ext cx="8119814" cy="4680000"/>
          </a:xfrm>
        </p:spPr>
        <p:txBody>
          <a:bodyPr>
            <a:normAutofit/>
          </a:bodyPr>
          <a:lstStyle/>
          <a:p>
            <a:r>
              <a:rPr lang="de-CH" dirty="0">
                <a:hlinkClick r:id="rId2"/>
              </a:rPr>
              <a:t>Rapport OPAL </a:t>
            </a:r>
            <a:r>
              <a:rPr lang="de-CH" dirty="0"/>
              <a:t>et </a:t>
            </a:r>
            <a:r>
              <a:rPr lang="de-CH" dirty="0">
                <a:hlinkClick r:id="rId3"/>
              </a:rPr>
              <a:t>tableaux des espèces cibles et des espèces </a:t>
            </a:r>
            <a:r>
              <a:rPr lang="de-CH" dirty="0" err="1">
                <a:hlinkClick r:id="rId3"/>
              </a:rPr>
              <a:t>caractéristiques</a:t>
            </a:r>
            <a:r>
              <a:rPr lang="de-CH" dirty="0">
                <a:hlinkClick r:id="rId3"/>
              </a:rPr>
              <a:t> OEA </a:t>
            </a:r>
            <a:endParaRPr lang="de-CH" dirty="0"/>
          </a:p>
          <a:p>
            <a:r>
              <a:rPr lang="de-CH" dirty="0" err="1">
                <a:hlinkClick r:id="rId4"/>
              </a:rPr>
              <a:t>Objectifs</a:t>
            </a:r>
            <a:r>
              <a:rPr lang="de-CH" dirty="0">
                <a:hlinkClick r:id="rId4"/>
              </a:rPr>
              <a:t> </a:t>
            </a:r>
            <a:r>
              <a:rPr lang="de-CH" dirty="0" err="1">
                <a:hlinkClick r:id="rId4"/>
              </a:rPr>
              <a:t>environnementaux</a:t>
            </a:r>
            <a:r>
              <a:rPr lang="de-CH" dirty="0">
                <a:hlinkClick r:id="rId4"/>
              </a:rPr>
              <a:t> </a:t>
            </a:r>
            <a:r>
              <a:rPr lang="de-CH" dirty="0" err="1">
                <a:hlinkClick r:id="rId4"/>
              </a:rPr>
              <a:t>pour</a:t>
            </a:r>
            <a:r>
              <a:rPr lang="de-CH" dirty="0">
                <a:hlinkClick r:id="rId4"/>
              </a:rPr>
              <a:t> </a:t>
            </a:r>
            <a:r>
              <a:rPr lang="de-CH" dirty="0" err="1">
                <a:hlinkClick r:id="rId4"/>
              </a:rPr>
              <a:t>l'agriculture</a:t>
            </a:r>
            <a:r>
              <a:rPr lang="de-CH" dirty="0">
                <a:hlinkClick r:id="rId4"/>
              </a:rPr>
              <a:t> </a:t>
            </a:r>
            <a:endParaRPr lang="de-CH" dirty="0"/>
          </a:p>
          <a:p>
            <a:r>
              <a:rPr lang="de-CH" dirty="0" err="1"/>
              <a:t>Consultation</a:t>
            </a:r>
            <a:r>
              <a:rPr lang="de-CH" dirty="0"/>
              <a:t> de </a:t>
            </a:r>
            <a:r>
              <a:rPr lang="de-CH" dirty="0" err="1"/>
              <a:t>données</a:t>
            </a:r>
            <a:r>
              <a:rPr lang="de-CH" dirty="0"/>
              <a:t> (</a:t>
            </a:r>
            <a:r>
              <a:rPr lang="de-CH" dirty="0" err="1"/>
              <a:t>quelles</a:t>
            </a:r>
            <a:r>
              <a:rPr lang="de-CH" dirty="0"/>
              <a:t> </a:t>
            </a:r>
            <a:r>
              <a:rPr lang="de-CH" dirty="0" err="1"/>
              <a:t>espèces</a:t>
            </a:r>
            <a:r>
              <a:rPr lang="de-CH" dirty="0"/>
              <a:t> </a:t>
            </a:r>
            <a:r>
              <a:rPr lang="de-CH" dirty="0" err="1"/>
              <a:t>cibles</a:t>
            </a:r>
            <a:r>
              <a:rPr lang="de-CH" dirty="0"/>
              <a:t> </a:t>
            </a:r>
            <a:r>
              <a:rPr lang="de-CH" dirty="0" err="1"/>
              <a:t>sont</a:t>
            </a:r>
            <a:r>
              <a:rPr lang="de-CH" dirty="0"/>
              <a:t> </a:t>
            </a:r>
            <a:r>
              <a:rPr lang="de-CH" dirty="0" err="1"/>
              <a:t>présentes</a:t>
            </a:r>
            <a:r>
              <a:rPr lang="de-CH" dirty="0"/>
              <a:t> ?) : </a:t>
            </a:r>
            <a:r>
              <a:rPr lang="de-CH" dirty="0">
                <a:hlinkClick r:id="rId5"/>
              </a:rPr>
              <a:t>www.infospecies.ch</a:t>
            </a:r>
            <a:r>
              <a:rPr lang="de-CH" dirty="0"/>
              <a:t> </a:t>
            </a:r>
            <a:r>
              <a:rPr lang="de-CH" dirty="0">
                <a:hlinkClick r:id="rId6"/>
              </a:rPr>
              <a:t>www.infofauna.ch </a:t>
            </a:r>
            <a:r>
              <a:rPr lang="de-CH" dirty="0">
                <a:hlinkClick r:id="rId7"/>
              </a:rPr>
              <a:t>www.infoflora.ch </a:t>
            </a:r>
            <a:r>
              <a:rPr lang="de-CH" dirty="0">
                <a:hlinkClick r:id="rId8"/>
              </a:rPr>
              <a:t>www.ornitho.ch</a:t>
            </a:r>
            <a:r>
              <a:rPr lang="de-CH" dirty="0"/>
              <a:t>   </a:t>
            </a:r>
          </a:p>
          <a:p>
            <a:r>
              <a:rPr lang="en-US" dirty="0" err="1">
                <a:hlinkClick r:id="rId9"/>
              </a:rPr>
              <a:t>Guichets</a:t>
            </a:r>
            <a:r>
              <a:rPr lang="en-US" dirty="0">
                <a:hlinkClick r:id="rId9"/>
              </a:rPr>
              <a:t> </a:t>
            </a:r>
            <a:r>
              <a:rPr lang="en-US" dirty="0" err="1">
                <a:hlinkClick r:id="rId9"/>
              </a:rPr>
              <a:t>cartographiques</a:t>
            </a:r>
            <a:r>
              <a:rPr lang="en-US" dirty="0">
                <a:hlinkClick r:id="rId9"/>
              </a:rPr>
              <a:t> cantonaux </a:t>
            </a:r>
            <a:endParaRPr lang="en-US" dirty="0"/>
          </a:p>
          <a:p>
            <a:r>
              <a:rPr lang="en-US" dirty="0">
                <a:hlinkClick r:id="rId10"/>
              </a:rPr>
              <a:t>Voyage dans le temps </a:t>
            </a:r>
            <a:r>
              <a:rPr lang="en-US" dirty="0"/>
              <a:t>sur </a:t>
            </a:r>
            <a:r>
              <a:rPr lang="en-US" dirty="0" err="1"/>
              <a:t>Swisstopo</a:t>
            </a:r>
            <a:endParaRPr lang="en-US" dirty="0"/>
          </a:p>
        </p:txBody>
      </p:sp>
      <p:sp>
        <p:nvSpPr>
          <p:cNvPr id="2" name="Fußzeilenplatzhalter 1">
            <a:extLst>
              <a:ext uri="{FF2B5EF4-FFF2-40B4-BE49-F238E27FC236}">
                <a16:creationId xmlns:a16="http://schemas.microsoft.com/office/drawing/2014/main" id="{95E64910-9133-1C93-BE03-E53C00D61DA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42784178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593998" y="2343558"/>
            <a:ext cx="3401938" cy="3597139"/>
          </a:xfrm>
          <a:prstGeom prst="rect">
            <a:avLst/>
          </a:prstGeom>
          <a:noFill/>
          <a:ln>
            <a:noFill/>
          </a:ln>
        </p:spPr>
        <p:txBody>
          <a:bodyPr wrap="square" rtlCol="0">
            <a:spAutoFit/>
          </a:bodyPr>
          <a:lstStyle/>
          <a:p>
            <a:pPr marL="342900" lvl="0" indent="-342900">
              <a:buFont typeface="Arial" panose="020B0604020202020204" pitchFamily="34" charset="0"/>
              <a:buChar char="•"/>
              <a:defRPr/>
            </a:pPr>
            <a:r>
              <a:rPr lang="fr-FR" sz="2400" dirty="0">
                <a:solidFill>
                  <a:prstClr val="black"/>
                </a:solidFill>
                <a:latin typeface="Arial" panose="020B0604020202020204" pitchFamily="34" charset="0"/>
                <a:cs typeface="Arial" panose="020B0604020202020204" pitchFamily="34" charset="0"/>
              </a:rPr>
              <a:t>Questions sur l'analyse de base des objectifs de biodiversité</a:t>
            </a:r>
            <a:r>
              <a:rPr lang="en-US" sz="2400" dirty="0"/>
              <a:t> </a:t>
            </a:r>
            <a:r>
              <a:rPr lang="en-US" sz="2400" dirty="0">
                <a:solidFill>
                  <a:prstClr val="black"/>
                </a:solidFill>
                <a:latin typeface="Arial" panose="020B0604020202020204" pitchFamily="34" charset="0"/>
                <a:cs typeface="Arial" panose="020B0604020202020204" pitchFamily="34" charset="0"/>
              </a:rPr>
              <a:t>et le </a:t>
            </a:r>
            <a:r>
              <a:rPr lang="en-US" sz="2400" dirty="0" err="1">
                <a:solidFill>
                  <a:prstClr val="black"/>
                </a:solidFill>
                <a:latin typeface="Arial" panose="020B0604020202020204" pitchFamily="34" charset="0"/>
                <a:cs typeface="Arial" panose="020B0604020202020204" pitchFamily="34" charset="0"/>
              </a:rPr>
              <a:t>paysage</a:t>
            </a:r>
            <a:r>
              <a:rPr lang="de-CH" sz="2400" dirty="0">
                <a:solidFill>
                  <a:prstClr val="black"/>
                </a:solidFill>
                <a:latin typeface="Arial" panose="020B0604020202020204" pitchFamily="34" charset="0"/>
                <a:cs typeface="Arial" panose="020B0604020202020204" pitchFamily="34" charset="0"/>
              </a:rPr>
              <a:t>?</a:t>
            </a:r>
          </a:p>
          <a:p>
            <a:pPr marL="342900" lvl="0" indent="-342900">
              <a:buFont typeface="Arial" panose="020B0604020202020204" pitchFamily="34" charset="0"/>
              <a:buChar char="•"/>
              <a:defRPr/>
            </a:pPr>
            <a:endParaRPr lang="de-CH" sz="2400" dirty="0">
              <a:solidFill>
                <a:prstClr val="black"/>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lang="de-CH" sz="2400" dirty="0">
                <a:solidFill>
                  <a:prstClr val="black"/>
                </a:solidFill>
                <a:latin typeface="Arial" panose="020B0604020202020204" pitchFamily="34" charset="0"/>
                <a:cs typeface="Arial" panose="020B0604020202020204" pitchFamily="34" charset="0"/>
              </a:rPr>
              <a:t>Des </a:t>
            </a:r>
            <a:r>
              <a:rPr lang="de-CH" sz="2400" dirty="0" err="1">
                <a:solidFill>
                  <a:prstClr val="black"/>
                </a:solidFill>
                <a:latin typeface="Arial" panose="020B0604020202020204" pitchFamily="34" charset="0"/>
                <a:cs typeface="Arial" panose="020B0604020202020204" pitchFamily="34" charset="0"/>
              </a:rPr>
              <a:t>expériences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personnelles</a:t>
            </a:r>
            <a:r>
              <a:rPr lang="de-CH" sz="2400" dirty="0">
                <a:solidFill>
                  <a:prstClr val="black"/>
                </a:solidFill>
                <a:latin typeface="Arial" panose="020B0604020202020204" pitchFamily="34" charset="0"/>
                <a:cs typeface="Arial" panose="020B0604020202020204" pitchFamily="34" charset="0"/>
              </a:rPr>
              <a:t> à </a:t>
            </a:r>
            <a:r>
              <a:rPr lang="de-CH" sz="2400" dirty="0" err="1">
                <a:solidFill>
                  <a:prstClr val="black"/>
                </a:solidFill>
                <a:latin typeface="Arial" panose="020B0604020202020204" pitchFamily="34" charset="0"/>
                <a:cs typeface="Arial" panose="020B0604020202020204" pitchFamily="34" charset="0"/>
              </a:rPr>
              <a:t>partager</a:t>
            </a:r>
            <a:r>
              <a:rPr lang="de-CH" sz="2400" dirty="0">
                <a:solidFill>
                  <a:prstClr val="black"/>
                </a:solidFill>
                <a:latin typeface="Arial" panose="020B0604020202020204" pitchFamily="34" charset="0"/>
                <a:cs typeface="Arial" panose="020B0604020202020204" pitchFamily="34" charset="0"/>
              </a:rPr>
              <a:t> ?</a:t>
            </a:r>
          </a:p>
        </p:txBody>
      </p:sp>
      <p:sp>
        <p:nvSpPr>
          <p:cNvPr id="10" name="Titel 1">
            <a:extLst>
              <a:ext uri="{FF2B5EF4-FFF2-40B4-BE49-F238E27FC236}">
                <a16:creationId xmlns:a16="http://schemas.microsoft.com/office/drawing/2014/main" id="{333FD9FD-0901-8650-AA89-EC4156D485A8}"/>
              </a:ext>
            </a:extLst>
          </p:cNvPr>
          <p:cNvSpPr>
            <a:spLocks noGrp="1"/>
          </p:cNvSpPr>
          <p:nvPr>
            <p:ph type="title"/>
          </p:nvPr>
        </p:nvSpPr>
        <p:spPr>
          <a:xfrm>
            <a:off x="628650" y="365126"/>
            <a:ext cx="7886700" cy="1191665"/>
          </a:xfrm>
        </p:spPr>
        <p:txBody>
          <a:bodyPr>
            <a:normAutofit/>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r>
              <a:rPr lang="en-US" dirty="0"/>
              <a:t> :</a:t>
            </a:r>
            <a:br>
              <a:rPr lang="en-US" dirty="0"/>
            </a:br>
            <a:r>
              <a:rPr lang="de-CH" dirty="0" err="1"/>
              <a:t>Quels</a:t>
            </a:r>
            <a:r>
              <a:rPr lang="de-CH" dirty="0"/>
              <a:t> </a:t>
            </a:r>
            <a:r>
              <a:rPr lang="de-CH" dirty="0" err="1"/>
              <a:t>sont</a:t>
            </a:r>
            <a:r>
              <a:rPr lang="de-CH" dirty="0"/>
              <a:t> les </a:t>
            </a:r>
            <a:r>
              <a:rPr lang="de-CH" dirty="0" err="1"/>
              <a:t>objectifs</a:t>
            </a:r>
            <a:r>
              <a:rPr lang="en-US" dirty="0"/>
              <a:t>?</a:t>
            </a:r>
            <a:endParaRPr lang="de-CH" dirty="0"/>
          </a:p>
        </p:txBody>
      </p:sp>
      <p:pic>
        <p:nvPicPr>
          <p:cNvPr id="4" name="Picture 2" descr="C:\Users\Win7\Desktop\Jole\Fotos\2022\Jan-Mai\IMG_20220520_095226.jpg">
            <a:extLst>
              <a:ext uri="{FF2B5EF4-FFF2-40B4-BE49-F238E27FC236}">
                <a16:creationId xmlns:a16="http://schemas.microsoft.com/office/drawing/2014/main" id="{5A37E94E-2A60-B1F1-0979-3D597F7EEA9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3995936" y="2346317"/>
            <a:ext cx="3780000" cy="3780000"/>
          </a:xfrm>
          <a:prstGeom prst="rect">
            <a:avLst/>
          </a:prstGeom>
          <a:noFill/>
        </p:spPr>
      </p:pic>
      <p:sp>
        <p:nvSpPr>
          <p:cNvPr id="9" name="Denkblase: wolkenförmig 2">
            <a:extLst>
              <a:ext uri="{FF2B5EF4-FFF2-40B4-BE49-F238E27FC236}">
                <a16:creationId xmlns:a16="http://schemas.microsoft.com/office/drawing/2014/main" id="{52D50AAD-FDFB-8C3B-C293-B29484F6E85F}"/>
              </a:ext>
            </a:extLst>
          </p:cNvPr>
          <p:cNvSpPr/>
          <p:nvPr/>
        </p:nvSpPr>
        <p:spPr>
          <a:xfrm>
            <a:off x="5724129" y="476711"/>
            <a:ext cx="3111834"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a:t>
            </a:r>
            <a:r>
              <a:rPr lang="en-US" sz="1100" dirty="0">
                <a:solidFill>
                  <a:schemeClr val="tx1"/>
                </a:solidFill>
                <a:latin typeface="Arial" panose="020B0604020202020204" pitchFamily="34" charset="0"/>
                <a:cs typeface="Arial" panose="020B0604020202020204" pitchFamily="34" charset="0"/>
              </a:rPr>
              <a:t> 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a:t>
            </a:r>
            <a:r>
              <a:rPr lang="en-US" sz="1100" dirty="0">
                <a:solidFill>
                  <a:schemeClr val="tx1"/>
                </a:solidFill>
                <a:latin typeface="Arial" panose="020B0604020202020204" pitchFamily="34" charset="0"/>
                <a:cs typeface="Arial" panose="020B0604020202020204" pitchFamily="34" charset="0"/>
              </a:rPr>
              <a:t> 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a:t>
            </a:r>
            <a:r>
              <a:rPr lang="en-US" sz="1100" dirty="0">
                <a:solidFill>
                  <a:schemeClr val="tx1"/>
                </a:solidFill>
                <a:latin typeface="Arial" panose="020B0604020202020204" pitchFamily="34" charset="0"/>
                <a:cs typeface="Arial" panose="020B0604020202020204" pitchFamily="34" charset="0"/>
              </a:rPr>
              <a:t> </a:t>
            </a:r>
            <a:r>
              <a:rPr lang="en-US" sz="1100" dirty="0" err="1">
                <a:solidFill>
                  <a:schemeClr val="tx1"/>
                </a:solidFill>
                <a:latin typeface="Arial" panose="020B0604020202020204" pitchFamily="34" charset="0"/>
                <a:cs typeface="Arial" panose="020B0604020202020204" pitchFamily="34" charset="0"/>
              </a:rPr>
              <a:t>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83BDE87C-907E-C799-5379-E07A5BDF180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91875199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Institutions éditrices :</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a:t>
            </a:r>
            <a:r>
              <a:rPr kumimoji="0" lang="de-CH" sz="1200" b="0" i="0" u="none" strike="noStrike" kern="1200" cap="none" spc="0" normalizeH="0" baseline="0" noProof="0" dirty="0">
                <a:ln>
                  <a:noFill/>
                </a:ln>
                <a:solidFill>
                  <a:prstClr val="black"/>
                </a:solidFill>
                <a:effectLst/>
                <a:uLnTx/>
                <a:uFillTx/>
                <a:ea typeface="+mn-ea"/>
                <a:hlinkClick r:id="rId2"/>
              </a:rPr>
              <a:t> info@agrofutura.ch </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none" strike="noStrike" kern="1200" cap="none" spc="0" normalizeH="0" baseline="0" noProof="0" dirty="0">
                <a:ln>
                  <a:noFill/>
                </a:ln>
                <a:solidFill>
                  <a:prstClr val="black"/>
                </a:solidFill>
                <a:effectLst/>
                <a:uLnTx/>
                <a:uFillTx/>
                <a:ea typeface="+mn-ea"/>
                <a:hlinkClick r:id="rId3"/>
              </a:rPr>
              <a:t> 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Institut de recherche de l'agriculture biologique FiBL,</a:t>
            </a:r>
            <a:r>
              <a:rPr kumimoji="0" lang="de-CH" sz="1200" b="0" i="0" u="sng" strike="noStrike" kern="1200" cap="none" spc="0" normalizeH="0" baseline="0" noProof="0" dirty="0">
                <a:ln>
                  <a:noFill/>
                </a:ln>
                <a:solidFill>
                  <a:prstClr val="black"/>
                </a:solidFill>
                <a:effectLst/>
                <a:uLnTx/>
                <a:uFillTx/>
                <a:ea typeface="+mn-ea"/>
                <a:hlinkClick r:id="rId4"/>
              </a:rPr>
              <a:t> info.suisse@fibl.org</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5"/>
              </a:rPr>
              <a:t> 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6"/>
              </a:rPr>
              <a:t> info@agridea.ch</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7"/>
              </a:rPr>
              <a:t> 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a:ln>
                  <a:noFill/>
                </a:ln>
                <a:solidFill>
                  <a:prstClr val="black"/>
                </a:solidFill>
                <a:effectLst/>
                <a:uLnTx/>
                <a:uFillTx/>
                <a:ea typeface="+mn-ea"/>
              </a:rPr>
              <a:t>Auteures :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 Marie-Eve Cardinal</a:t>
            </a:r>
            <a:r>
              <a:rPr lang="fr-CH" sz="1200" baseline="30000" dirty="0">
                <a:solidFill>
                  <a:prstClr val="black"/>
                </a:solidFill>
                <a:ea typeface="+mn-ea"/>
              </a:rPr>
              <a:t>1</a:t>
            </a:r>
            <a:r>
              <a:rPr lang="fr-CH" sz="1200" dirty="0">
                <a:solidFill>
                  <a:prstClr val="black"/>
                </a:solidFill>
                <a:ea typeface="+mn-ea"/>
              </a:rPr>
              <a:t> , Véronique Chevillat</a:t>
            </a:r>
            <a:r>
              <a:rPr lang="fr-CH" sz="1200" baseline="30000" dirty="0">
                <a:solidFill>
                  <a:prstClr val="black"/>
                </a:solidFill>
                <a:ea typeface="+mn-ea"/>
              </a:rPr>
              <a:t>4</a:t>
            </a:r>
            <a:r>
              <a:rPr lang="fr-CH" sz="1200" dirty="0">
                <a:solidFill>
                  <a:prstClr val="black"/>
                </a:solidFill>
                <a:ea typeface="+mn-ea"/>
              </a:rPr>
              <a:t> , Pascale Cornuz</a:t>
            </a:r>
            <a:r>
              <a:rPr lang="fr-CH" sz="1200" baseline="30000" dirty="0">
                <a:solidFill>
                  <a:prstClr val="black"/>
                </a:solidFill>
                <a:ea typeface="+mn-ea"/>
              </a:rPr>
              <a:t>4 </a:t>
            </a:r>
            <a:r>
              <a:rPr lang="fr-CH" sz="1200" dirty="0">
                <a:solidFill>
                  <a:prstClr val="black"/>
                </a:solidFill>
              </a:rPr>
              <a:t> , </a:t>
            </a:r>
            <a:r>
              <a:rPr lang="fr-CH" sz="1200" dirty="0">
                <a:solidFill>
                  <a:prstClr val="black"/>
                </a:solidFill>
                <a:ea typeface="+mn-ea"/>
              </a:rPr>
              <a:t>Jérôme Duplain</a:t>
            </a:r>
            <a:r>
              <a:rPr lang="fr-CH" sz="1200" baseline="30000" dirty="0">
                <a:solidFill>
                  <a:prstClr val="black"/>
                </a:solidFill>
                <a:ea typeface="+mn-ea"/>
              </a:rPr>
              <a:t>5</a:t>
            </a:r>
            <a:r>
              <a:rPr lang="fr-CH" sz="1200" dirty="0">
                <a:solidFill>
                  <a:prstClr val="black"/>
                </a:solidFill>
                <a:ea typeface="+mn-ea"/>
              </a:rPr>
              <a:t> , Vera Hofer</a:t>
            </a:r>
            <a:r>
              <a:rPr lang="fr-CH" sz="1200" baseline="30000" dirty="0">
                <a:solidFill>
                  <a:prstClr val="black"/>
                </a:solidFill>
                <a:ea typeface="+mn-ea"/>
              </a:rPr>
              <a:t>1</a:t>
            </a:r>
            <a:r>
              <a:rPr lang="fr-CH" sz="1200" dirty="0">
                <a:solidFill>
                  <a:prstClr val="black"/>
                </a:solidFill>
                <a:ea typeface="+mn-ea"/>
              </a:rPr>
              <a:t> , Andreas Hofmann</a:t>
            </a:r>
            <a:r>
              <a:rPr lang="fr-CH" sz="1200" baseline="30000" dirty="0">
                <a:solidFill>
                  <a:prstClr val="black"/>
                </a:solidFill>
                <a:ea typeface="+mn-ea"/>
              </a:rPr>
              <a:t>2</a:t>
            </a:r>
            <a:r>
              <a:rPr lang="fr-CH" sz="1200" dirty="0">
                <a:solidFill>
                  <a:prstClr val="black"/>
                </a:solidFill>
                <a:ea typeface="+mn-ea"/>
              </a:rPr>
              <a:t> , </a:t>
            </a:r>
            <a:r>
              <a:rPr lang="fr-CH" sz="1200" dirty="0" err="1">
                <a:solidFill>
                  <a:prstClr val="black"/>
                </a:solidFill>
                <a:ea typeface="+mn-ea"/>
              </a:rPr>
              <a:t>Jolanda </a:t>
            </a:r>
            <a:r>
              <a:rPr lang="fr-CH" sz="1200" dirty="0">
                <a:solidFill>
                  <a:prstClr val="black"/>
                </a:solidFill>
                <a:ea typeface="+mn-ea"/>
              </a:rPr>
              <a:t>Krummenacher</a:t>
            </a:r>
            <a:r>
              <a:rPr lang="fr-CH" sz="1200" baseline="30000" dirty="0">
                <a:solidFill>
                  <a:prstClr val="black"/>
                </a:solidFill>
                <a:ea typeface="+mn-ea"/>
              </a:rPr>
              <a:t>2</a:t>
            </a:r>
            <a:r>
              <a:rPr lang="fr-CH" sz="1200" dirty="0">
                <a:solidFill>
                  <a:prstClr val="black"/>
                </a:solidFill>
                <a:ea typeface="+mn-ea"/>
              </a:rPr>
              <a:t> , Pascal Olivier</a:t>
            </a:r>
            <a:r>
              <a:rPr lang="fr-CH" sz="1200" baseline="30000" dirty="0">
                <a:solidFill>
                  <a:prstClr val="black"/>
                </a:solidFill>
                <a:ea typeface="+mn-ea"/>
              </a:rPr>
              <a:t>2</a:t>
            </a:r>
            <a:r>
              <a:rPr lang="fr-CH" sz="1200" dirty="0">
                <a:solidFill>
                  <a:prstClr val="black"/>
                </a:solidFill>
                <a:ea typeface="+mn-ea"/>
              </a:rPr>
              <a:t> , Martina Rösch</a:t>
            </a:r>
            <a:r>
              <a:rPr lang="fr-CH" sz="1200" baseline="30000" dirty="0">
                <a:solidFill>
                  <a:prstClr val="black"/>
                </a:solidFill>
                <a:ea typeface="+mn-ea"/>
              </a:rPr>
              <a:t>1</a:t>
            </a:r>
            <a:r>
              <a:rPr lang="fr-CH" sz="1200" dirty="0">
                <a:solidFill>
                  <a:prstClr val="black"/>
                </a:solidFill>
                <a:ea typeface="+mn-ea"/>
              </a:rPr>
              <a:t> , </a:t>
            </a:r>
            <a:r>
              <a:rPr lang="fr-CH" sz="1200" dirty="0" err="1">
                <a:solidFill>
                  <a:prstClr val="black"/>
                </a:solidFill>
                <a:ea typeface="+mn-ea"/>
              </a:rPr>
              <a:t>Theres </a:t>
            </a:r>
            <a:r>
              <a:rPr lang="fr-CH" sz="1200" dirty="0">
                <a:solidFill>
                  <a:prstClr val="black"/>
                </a:solidFill>
                <a:ea typeface="+mn-ea"/>
              </a:rPr>
              <a:t>Rutz</a:t>
            </a:r>
            <a:r>
              <a:rPr lang="fr-CH" sz="1200" baseline="30000" dirty="0">
                <a:solidFill>
                  <a:prstClr val="black"/>
                </a:solidFill>
                <a:ea typeface="+mn-ea"/>
              </a:rPr>
              <a:t>4</a:t>
            </a:r>
            <a:r>
              <a:rPr lang="fr-CH" sz="1200" dirty="0">
                <a:solidFill>
                  <a:prstClr val="black"/>
                </a:solidFill>
                <a:ea typeface="+mn-ea"/>
              </a:rPr>
              <a:t> , Daniel Schaffner</a:t>
            </a:r>
            <a:r>
              <a:rPr lang="fr-CH" sz="1200" baseline="30000" dirty="0">
                <a:solidFill>
                  <a:prstClr val="black"/>
                </a:solidFill>
                <a:ea typeface="+mn-ea"/>
              </a:rPr>
              <a:t>2</a:t>
            </a:r>
            <a:r>
              <a:rPr lang="fr-CH" sz="1200" dirty="0">
                <a:solidFill>
                  <a:prstClr val="black"/>
                </a:solidFill>
                <a:ea typeface="+mn-ea"/>
              </a:rPr>
              <a:t> , Johanna Schoop</a:t>
            </a:r>
            <a:r>
              <a:rPr lang="fr-CH" sz="1200" baseline="30000" dirty="0">
                <a:solidFill>
                  <a:prstClr val="black"/>
                </a:solidFill>
                <a:ea typeface="+mn-ea"/>
              </a:rPr>
              <a:t>1 </a:t>
            </a:r>
            <a:r>
              <a:rPr lang="fr-CH" sz="1200" dirty="0">
                <a:solidFill>
                  <a:prstClr val="black"/>
                </a:solidFill>
              </a:rPr>
              <a:t> , </a:t>
            </a:r>
            <a:r>
              <a:rPr lang="fr-CH" sz="1200" dirty="0">
                <a:solidFill>
                  <a:prstClr val="black"/>
                </a:solidFill>
                <a:ea typeface="+mn-ea"/>
              </a:rPr>
              <a:t>Hubert Schürmann</a:t>
            </a:r>
            <a:r>
              <a:rPr lang="fr-CH" sz="1200" baseline="30000" dirty="0">
                <a:solidFill>
                  <a:prstClr val="black"/>
                </a:solidFill>
                <a:ea typeface="+mn-ea"/>
              </a:rPr>
              <a:t>5</a:t>
            </a:r>
            <a:r>
              <a:rPr lang="fr-CH" sz="1200" dirty="0">
                <a:solidFill>
                  <a:prstClr val="black"/>
                </a:solidFill>
                <a:ea typeface="+mn-ea"/>
              </a:rPr>
              <a:t> ,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a:t>
            </a:r>
            <a:r>
              <a:rPr lang="de-CH" sz="1200" baseline="30000" dirty="0">
                <a:solidFill>
                  <a:prstClr val="black"/>
                </a:solidFill>
                <a:ea typeface="+mn-ea"/>
              </a:rPr>
              <a:t>2</a:t>
            </a:r>
            <a:r>
              <a:rPr lang="de-CH" sz="1200" dirty="0">
                <a:solidFill>
                  <a:prstClr val="black"/>
                </a:solidFill>
                <a:ea typeface="+mn-ea"/>
              </a:rPr>
              <a:t> Agrofutura,</a:t>
            </a:r>
            <a:r>
              <a:rPr lang="de-CH" sz="1200" baseline="30000" dirty="0">
                <a:solidFill>
                  <a:prstClr val="black"/>
                </a:solidFill>
                <a:ea typeface="+mn-ea"/>
              </a:rPr>
              <a:t> 3</a:t>
            </a:r>
            <a:r>
              <a:rPr lang="de-CH" sz="1200" dirty="0">
                <a:solidFill>
                  <a:prstClr val="black"/>
                </a:solidFill>
                <a:ea typeface="+mn-ea"/>
              </a:rPr>
              <a:t> BioSuisse,</a:t>
            </a:r>
            <a:r>
              <a:rPr lang="de-CH" sz="1200" baseline="30000" dirty="0">
                <a:solidFill>
                  <a:prstClr val="black"/>
                </a:solidFill>
                <a:ea typeface="+mn-ea"/>
              </a:rPr>
              <a:t>4</a:t>
            </a:r>
            <a:r>
              <a:rPr lang="de-CH" sz="1200" dirty="0">
                <a:solidFill>
                  <a:prstClr val="black"/>
                </a:solidFill>
                <a:ea typeface="+mn-ea"/>
              </a:rPr>
              <a:t> FiBL,</a:t>
            </a:r>
            <a:r>
              <a:rPr lang="de-CH" sz="1200" baseline="30000" dirty="0">
                <a:solidFill>
                  <a:prstClr val="black"/>
                </a:solidFill>
                <a:ea typeface="+mn-ea"/>
              </a:rPr>
              <a:t>5</a:t>
            </a:r>
            <a:r>
              <a:rPr lang="de-CH" sz="1200" dirty="0">
                <a:solidFill>
                  <a:prstClr val="black"/>
                </a:solidFill>
                <a:ea typeface="+mn-ea"/>
              </a:rPr>
              <a:t> Station </a:t>
            </a:r>
            <a:r>
              <a:rPr lang="de-CH" sz="1200" dirty="0" err="1">
                <a:solidFill>
                  <a:prstClr val="black"/>
                </a:solidFill>
                <a:ea typeface="+mn-ea"/>
              </a:rPr>
              <a:t>Ornithologique</a:t>
            </a:r>
            <a:r>
              <a:rPr lang="de-CH" sz="1200" dirty="0">
                <a:solidFill>
                  <a:prstClr val="black"/>
                </a:solidFill>
                <a:ea typeface="+mn-ea"/>
              </a:rPr>
              <a:t> Suisse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Traduction </a:t>
            </a:r>
            <a:r>
              <a:rPr kumimoji="0" lang="de-CH" sz="1200" b="1" i="0" u="none" strike="noStrike" kern="1200" cap="none" spc="0" normalizeH="0" baseline="0" noProof="0" dirty="0">
                <a:ln>
                  <a:noFill/>
                </a:ln>
                <a:solidFill>
                  <a:prstClr val="black"/>
                </a:solidFill>
                <a:effectLst/>
                <a:uLnTx/>
                <a:uFillTx/>
                <a:ea typeface="+mn-ea"/>
              </a:rPr>
              <a:t>: </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Référence recommandée : </a:t>
            </a:r>
            <a:r>
              <a:rPr lang="de-DE" sz="1200" dirty="0">
                <a:solidFill>
                  <a:prstClr val="black"/>
                </a:solidFill>
                <a:ea typeface="+mn-ea"/>
              </a:rPr>
              <a:t>Krummenacher J., </a:t>
            </a:r>
            <a:r>
              <a:rPr lang="de-DE" sz="1200" dirty="0" err="1">
                <a:solidFill>
                  <a:prstClr val="black"/>
                </a:solidFill>
                <a:ea typeface="+mn-ea"/>
              </a:rPr>
              <a:t>Chevillat </a:t>
            </a:r>
            <a:r>
              <a:rPr lang="de-DE" sz="1200" dirty="0">
                <a:solidFill>
                  <a:prstClr val="black"/>
                </a:solidFill>
                <a:ea typeface="+mn-ea"/>
              </a:rPr>
              <a:t>V., Zurbrügg C. (2025). </a:t>
            </a:r>
            <a:r>
              <a:rPr lang="de-DE" sz="1200" dirty="0" err="1">
                <a:solidFill>
                  <a:prstClr val="black"/>
                </a:solidFill>
                <a:ea typeface="+mn-ea"/>
              </a:rPr>
              <a:t>Matériel</a:t>
            </a:r>
            <a:r>
              <a:rPr lang="de-DE" sz="1200" dirty="0">
                <a:solidFill>
                  <a:prstClr val="black"/>
                </a:solidFill>
                <a:ea typeface="+mn-ea"/>
              </a:rPr>
              <a:t> </a:t>
            </a:r>
            <a:r>
              <a:rPr lang="de-DE" sz="1200" dirty="0" err="1">
                <a:solidFill>
                  <a:prstClr val="black"/>
                </a:solidFill>
                <a:ea typeface="+mn-ea"/>
              </a:rPr>
              <a:t>pédagogique</a:t>
            </a:r>
            <a:r>
              <a:rPr lang="de-DE" sz="1200" dirty="0">
                <a:solidFill>
                  <a:prstClr val="black"/>
                </a:solidFill>
                <a:ea typeface="+mn-ea"/>
              </a:rPr>
              <a:t> </a:t>
            </a:r>
            <a:r>
              <a:rPr lang="de-DE" sz="1200" dirty="0" err="1">
                <a:solidFill>
                  <a:prstClr val="black"/>
                </a:solidFill>
                <a:ea typeface="+mn-ea"/>
              </a:rPr>
              <a:t>pour</a:t>
            </a:r>
            <a:r>
              <a:rPr lang="de-DE" sz="1200" dirty="0">
                <a:solidFill>
                  <a:prstClr val="black"/>
                </a:solidFill>
                <a:ea typeface="+mn-ea"/>
              </a:rPr>
              <a:t> la </a:t>
            </a:r>
            <a:r>
              <a:rPr lang="de-DE" sz="1200" dirty="0" err="1">
                <a:solidFill>
                  <a:prstClr val="black"/>
                </a:solidFill>
                <a:ea typeface="+mn-ea"/>
              </a:rPr>
              <a:t>formation</a:t>
            </a:r>
            <a:r>
              <a:rPr lang="de-DE" sz="1200" dirty="0">
                <a:solidFill>
                  <a:prstClr val="black"/>
                </a:solidFill>
                <a:ea typeface="+mn-ea"/>
              </a:rPr>
              <a:t> de conseil en biodiversité à l'échelle de l'exploitation d'Agrofutura, FiBL et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La série de transparents a été réalisée avec le soutien financier de l'Office fédéral de l'agriculture, de l'Office fédéral de l'environnement, des cantons </a:t>
            </a:r>
            <a:r>
              <a:rPr kumimoji="0" lang="de-CH" sz="1200" b="0" i="0" u="none" strike="noStrike" kern="1200" cap="none" spc="0" normalizeH="0" baseline="0" noProof="0" dirty="0" err="1">
                <a:ln>
                  <a:noFill/>
                </a:ln>
                <a:solidFill>
                  <a:prstClr val="black"/>
                </a:solidFill>
                <a:effectLst/>
                <a:uLnTx/>
                <a:uFillTx/>
                <a:ea typeface="+mn-ea"/>
              </a:rPr>
              <a:t>pilotes</a:t>
            </a:r>
            <a:r>
              <a:rPr kumimoji="0" lang="de-CH" sz="1200" b="0" i="0" u="none" strike="noStrike" kern="1200" cap="none" spc="0" normalizeH="0" baseline="0" noProof="0" dirty="0">
                <a:ln>
                  <a:noFill/>
                </a:ln>
                <a:solidFill>
                  <a:prstClr val="black"/>
                </a:solidFill>
                <a:effectLst/>
                <a:uLnTx/>
                <a:uFillTx/>
                <a:ea typeface="+mn-ea"/>
              </a:rPr>
              <a:t> de Berne, Fribourg, Lucerne, Saint-</a:t>
            </a:r>
            <a:r>
              <a:rPr kumimoji="0" lang="de-CH" sz="1200" b="0" i="0" u="none" strike="noStrike" kern="1200" cap="none" spc="0" normalizeH="0" baseline="0" noProof="0" dirty="0" err="1">
                <a:ln>
                  <a:noFill/>
                </a:ln>
                <a:solidFill>
                  <a:prstClr val="black"/>
                </a:solidFill>
                <a:effectLst/>
                <a:uLnTx/>
                <a:uFillTx/>
                <a:ea typeface="+mn-ea"/>
              </a:rPr>
              <a:t>Gall</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none" strike="noStrike" kern="1200" cap="none" spc="0" normalizeH="0" baseline="0" noProof="0" dirty="0" err="1">
                <a:ln>
                  <a:noFill/>
                </a:ln>
                <a:solidFill>
                  <a:prstClr val="black"/>
                </a:solidFill>
                <a:effectLst/>
                <a:uLnTx/>
                <a:uFillTx/>
                <a:ea typeface="+mn-ea"/>
              </a:rPr>
              <a:t>Thurgovie</a:t>
            </a:r>
            <a:r>
              <a:rPr lang="de-CH" sz="1200" dirty="0">
                <a:solidFill>
                  <a:prstClr val="black"/>
                </a:solidFill>
                <a:ea typeface="+mn-ea"/>
              </a:rPr>
              <a:t>, </a:t>
            </a:r>
            <a:r>
              <a:rPr kumimoji="0" lang="de-CH" sz="1200" b="0" i="0" u="none" strike="noStrike" kern="1200" cap="none" spc="0" normalizeH="0" baseline="0" noProof="0" dirty="0">
                <a:ln>
                  <a:noFill/>
                </a:ln>
                <a:solidFill>
                  <a:prstClr val="black"/>
                </a:solidFill>
                <a:effectLst/>
                <a:uLnTx/>
                <a:uFillTx/>
                <a:ea typeface="+mn-ea"/>
              </a:rPr>
              <a:t>Vaud</a:t>
            </a:r>
            <a:r>
              <a:rPr lang="de-CH" sz="1200" dirty="0">
                <a:solidFill>
                  <a:prstClr val="black"/>
                </a:solidFill>
                <a:ea typeface="+mn-ea"/>
              </a:rPr>
              <a:t> et </a:t>
            </a:r>
            <a:r>
              <a:rPr lang="de-CH" sz="1200" dirty="0" err="1">
                <a:solidFill>
                  <a:prstClr val="black"/>
                </a:solidFill>
                <a:ea typeface="+mn-ea"/>
              </a:rPr>
              <a:t>Zurich</a:t>
            </a:r>
            <a:r>
              <a:rPr lang="de-CH" sz="1200" dirty="0">
                <a:solidFill>
                  <a:prstClr val="black"/>
                </a:solidFill>
                <a:ea typeface="+mn-ea"/>
              </a:rPr>
              <a:t> (</a:t>
            </a:r>
            <a:r>
              <a:rPr lang="de-CH" sz="1200" dirty="0" err="1">
                <a:solidFill>
                  <a:prstClr val="black"/>
                </a:solidFill>
                <a:ea typeface="+mn-ea"/>
              </a:rPr>
              <a:t>offices</a:t>
            </a:r>
            <a:r>
              <a:rPr lang="de-CH" sz="1200" dirty="0">
                <a:solidFill>
                  <a:prstClr val="black"/>
                </a:solidFill>
                <a:ea typeface="+mn-ea"/>
              </a:rPr>
              <a:t> en </a:t>
            </a:r>
            <a:r>
              <a:rPr lang="de-CH" sz="1200" dirty="0" err="1">
                <a:solidFill>
                  <a:prstClr val="black"/>
                </a:solidFill>
                <a:ea typeface="+mn-ea"/>
              </a:rPr>
              <a:t>charge</a:t>
            </a:r>
            <a:r>
              <a:rPr lang="de-CH" sz="1200" dirty="0">
                <a:solidFill>
                  <a:prstClr val="black"/>
                </a:solidFill>
                <a:ea typeface="+mn-ea"/>
              </a:rPr>
              <a:t> de </a:t>
            </a:r>
            <a:r>
              <a:rPr lang="de-CH" sz="1200" dirty="0" err="1">
                <a:solidFill>
                  <a:prstClr val="black"/>
                </a:solidFill>
                <a:ea typeface="+mn-ea"/>
              </a:rPr>
              <a:t>l’agriculture</a:t>
            </a:r>
            <a:r>
              <a:rPr lang="de-CH" sz="1200" dirty="0">
                <a:solidFill>
                  <a:prstClr val="black"/>
                </a:solidFill>
                <a:ea typeface="+mn-ea"/>
              </a:rPr>
              <a:t> </a:t>
            </a:r>
            <a:r>
              <a:rPr lang="de-CH" sz="1200" dirty="0" err="1">
                <a:solidFill>
                  <a:prstClr val="black"/>
                </a:solidFill>
                <a:ea typeface="+mn-ea"/>
              </a:rPr>
              <a:t>ou</a:t>
            </a:r>
            <a:r>
              <a:rPr lang="de-CH" sz="1200" dirty="0">
                <a:solidFill>
                  <a:prstClr val="black"/>
                </a:solidFill>
                <a:ea typeface="+mn-ea"/>
              </a:rPr>
              <a:t> de </a:t>
            </a:r>
            <a:r>
              <a:rPr kumimoji="0" lang="fr-FR" sz="1200" b="0" i="0" u="none" strike="noStrike" kern="1200" cap="none" spc="0" normalizeH="0" baseline="0" noProof="0" dirty="0">
                <a:ln>
                  <a:noFill/>
                </a:ln>
                <a:solidFill>
                  <a:prstClr val="black"/>
                </a:solidFill>
                <a:effectLst/>
                <a:uLnTx/>
                <a:uFillTx/>
                <a:ea typeface="+mn-ea"/>
              </a:rPr>
              <a:t>l'environnement) </a:t>
            </a:r>
            <a:r>
              <a:rPr kumimoji="0" lang="de-CH" sz="1200" b="0" i="0" u="none" strike="noStrike" kern="1200" cap="none" spc="0" normalizeH="0" baseline="0" noProof="0" dirty="0">
                <a:ln>
                  <a:noFill/>
                </a:ln>
                <a:solidFill>
                  <a:prstClr val="black"/>
                </a:solidFill>
                <a:effectLst/>
                <a:uLnTx/>
                <a:uFillTx/>
                <a:ea typeface="+mn-ea"/>
              </a:rPr>
              <a:t>et de la Fondation Leopold Bachmann. Nous tenons à remercier chaleureusement tous les bailleurs de fonds.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Le jeu de transparents peut être téléchargé gratuitement sur </a:t>
            </a:r>
            <a:r>
              <a:rPr lang="de-CH" sz="1200" u="sng" dirty="0">
                <a:solidFill>
                  <a:prstClr val="black"/>
                </a:solidFill>
                <a:ea typeface="+mn-ea"/>
                <a:hlinkClick r:id="rId8"/>
              </a:rPr>
              <a:t>agrinatur.ch </a:t>
            </a:r>
            <a:r>
              <a:rPr kumimoji="0" lang="de-DE" sz="1200" b="0" i="0" u="none" strike="noStrike" kern="1200" cap="none" spc="0" normalizeH="0" baseline="0" noProof="0" dirty="0">
                <a:ln>
                  <a:noFill/>
                </a:ln>
                <a:solidFill>
                  <a:prstClr val="black"/>
                </a:solidFill>
                <a:effectLst/>
                <a:uLnTx/>
                <a:uFillTx/>
                <a:ea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Toutes les informations contenues dans le dossier sont basées sur les connaissances et l'expérience des </a:t>
            </a:r>
            <a:r>
              <a:rPr kumimoji="0" lang="de-DE" sz="1200" b="0" i="0" u="none" strike="noStrike" kern="1200" cap="none" spc="0" normalizeH="0" baseline="0" noProof="0" dirty="0" err="1">
                <a:ln>
                  <a:noFill/>
                </a:ln>
                <a:solidFill>
                  <a:prstClr val="black"/>
                </a:solidFill>
                <a:effectLst/>
                <a:uLnTx/>
                <a:uFillTx/>
                <a:ea typeface="+mn-ea"/>
              </a:rPr>
              <a:t>auteures</a:t>
            </a:r>
            <a:r>
              <a:rPr kumimoji="0" lang="de-DE" sz="1200" b="0" i="0" u="none" strike="noStrike" kern="1200" cap="none" spc="0" normalizeH="0" baseline="0" noProof="0" dirty="0">
                <a:ln>
                  <a:noFill/>
                </a:ln>
                <a:solidFill>
                  <a:prstClr val="black"/>
                </a:solidFill>
                <a:effectLst/>
                <a:uLnTx/>
                <a:uFillTx/>
                <a:ea typeface="+mn-ea"/>
              </a:rPr>
              <a:t>. Malgré le</a:t>
            </a:r>
            <a:r>
              <a:rPr kumimoji="0" lang="de-DE" sz="1200" b="0" i="0" u="none" strike="noStrike" kern="1200" cap="none" spc="0" normalizeH="0" baseline="0" noProof="0" dirty="0" err="1">
                <a:ln>
                  <a:noFill/>
                </a:ln>
                <a:solidFill>
                  <a:prstClr val="black"/>
                </a:solidFill>
                <a:effectLst/>
                <a:uLnTx/>
                <a:uFillTx/>
                <a:ea typeface="+mn-ea"/>
              </a:rPr>
              <a:t> plus grand </a:t>
            </a:r>
            <a:r>
              <a:rPr kumimoji="0" lang="de-DE" sz="1200" b="0" i="0" u="none" strike="noStrike" kern="1200" cap="none" spc="0" normalizeH="0" baseline="0" noProof="0" dirty="0">
                <a:ln>
                  <a:noFill/>
                </a:ln>
                <a:solidFill>
                  <a:prstClr val="black"/>
                </a:solidFill>
                <a:effectLst/>
                <a:uLnTx/>
                <a:uFillTx/>
                <a:ea typeface="+mn-ea"/>
              </a:rPr>
              <a:t>soin apporté à leur rédaction, des inexactitudes et des erreurs d'application ne peuvent </a:t>
            </a:r>
            <a:r>
              <a:rPr kumimoji="0" lang="de-DE" sz="1200" b="0" i="0" u="none" strike="noStrike" kern="1200" cap="none" spc="0" normalizeH="0" baseline="0" noProof="0" dirty="0" err="1">
                <a:ln>
                  <a:noFill/>
                </a:ln>
                <a:solidFill>
                  <a:prstClr val="black"/>
                </a:solidFill>
                <a:effectLst/>
                <a:uLnTx/>
                <a:uFillTx/>
                <a:ea typeface="+mn-ea"/>
              </a:rPr>
              <a:t>être exclues</a:t>
            </a:r>
            <a:r>
              <a:rPr kumimoji="0" lang="de-DE" sz="1200" b="0" i="0" u="none" strike="noStrike" kern="1200" cap="none" spc="0" normalizeH="0" baseline="0" noProof="0" dirty="0">
                <a:ln>
                  <a:noFill/>
                </a:ln>
                <a:solidFill>
                  <a:prstClr val="black"/>
                </a:solidFill>
                <a:effectLst/>
                <a:uLnTx/>
                <a:uFillTx/>
                <a:ea typeface="+mn-ea"/>
              </a:rPr>
              <a:t>. Par conséquent, </a:t>
            </a:r>
            <a:r>
              <a:rPr kumimoji="0" lang="de-DE" sz="1200" b="0" i="0" u="none" strike="noStrike" kern="1200" cap="none" spc="0" normalizeH="0" baseline="0" noProof="0" dirty="0" err="1">
                <a:ln>
                  <a:noFill/>
                </a:ln>
                <a:solidFill>
                  <a:prstClr val="black"/>
                </a:solidFill>
                <a:effectLst/>
                <a:uLnTx/>
                <a:uFillTx/>
                <a:ea typeface="+mn-ea"/>
              </a:rPr>
              <a:t>les</a:t>
            </a:r>
            <a:r>
              <a:rPr kumimoji="0" lang="de-DE" sz="1200" b="0" i="0" u="none" strike="noStrike" kern="1200" cap="none" spc="0" normalizeH="0" baseline="0" noProof="0" dirty="0">
                <a:ln>
                  <a:noFill/>
                </a:ln>
                <a:solidFill>
                  <a:prstClr val="black"/>
                </a:solidFill>
                <a:effectLst/>
                <a:uLnTx/>
                <a:uFillTx/>
                <a:ea typeface="+mn-ea"/>
              </a:rPr>
              <a:t> </a:t>
            </a:r>
            <a:r>
              <a:rPr kumimoji="0" lang="de-DE" sz="1200" b="0" i="0" u="none" strike="noStrike" kern="1200" cap="none" spc="0" normalizeH="0" baseline="0" noProof="0" dirty="0" err="1">
                <a:ln>
                  <a:noFill/>
                </a:ln>
                <a:solidFill>
                  <a:prstClr val="black"/>
                </a:solidFill>
                <a:effectLst/>
                <a:uLnTx/>
                <a:uFillTx/>
                <a:ea typeface="+mn-ea"/>
              </a:rPr>
              <a:t>auteures</a:t>
            </a:r>
            <a:r>
              <a:rPr kumimoji="0" lang="de-DE" sz="1200" b="0" i="0" u="none" strike="noStrike" kern="1200" cap="none" spc="0" normalizeH="0" baseline="0" noProof="0" dirty="0">
                <a:ln>
                  <a:noFill/>
                </a:ln>
                <a:solidFill>
                  <a:prstClr val="black"/>
                </a:solidFill>
                <a:effectLst/>
                <a:uLnTx/>
                <a:uFillTx/>
                <a:ea typeface="+mn-ea"/>
              </a:rPr>
              <a:t> et les éditeurs déclinent toute responsabilité pour d'éventuelles inexactitudes dans le contenu ou pour des dommages résultant du suivi des recommandations.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2025 © </a:t>
            </a:r>
            <a:r>
              <a:rPr lang="de-DE" sz="1200" dirty="0">
                <a:solidFill>
                  <a:prstClr val="black"/>
                </a:solidFill>
                <a:ea typeface="+mn-ea"/>
              </a:rPr>
              <a:t>Agrofutura AG, </a:t>
            </a:r>
            <a:r>
              <a:rPr kumimoji="0" lang="de-DE" sz="1200" b="0" i="0" u="none" strike="noStrike" kern="1200" cap="none" spc="0" normalizeH="0" baseline="0" noProof="0" dirty="0">
                <a:ln>
                  <a:noFill/>
                </a:ln>
                <a:solidFill>
                  <a:prstClr val="black"/>
                </a:solidFill>
                <a:effectLst/>
                <a:uLnTx/>
                <a:uFillTx/>
                <a:ea typeface="+mn-ea"/>
              </a:rPr>
              <a:t>FiBL,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 </a:t>
            </a:r>
            <a:r>
              <a:rPr kumimoji="0" lang="de-CH" sz="1200" b="0" i="0" u="none" strike="noStrike" kern="1200" cap="none" spc="0" normalizeH="0" baseline="0" noProof="0" dirty="0">
                <a:ln>
                  <a:noFill/>
                </a:ln>
                <a:solidFill>
                  <a:prstClr val="black"/>
                </a:solidFill>
                <a:effectLst/>
                <a:uLnTx/>
                <a:uFillTx/>
                <a:ea typeface="+mn-ea"/>
              </a:rPr>
              <a:t>: les photos ne peuvent être utilisées qu'à des fins de formation initiale et continue sur le thème de la biodiversité dans l'exploitation agricole. Tous les droits sont réservés </a:t>
            </a:r>
            <a:r>
              <a:rPr kumimoji="0" lang="de-CH" sz="1200" b="0" i="0" u="none" strike="noStrike" kern="1200" cap="none" spc="0" normalizeH="0" baseline="0" noProof="0" dirty="0" err="1">
                <a:ln>
                  <a:noFill/>
                </a:ln>
                <a:solidFill>
                  <a:prstClr val="black"/>
                </a:solidFill>
                <a:effectLst/>
                <a:uLnTx/>
                <a:uFillTx/>
                <a:ea typeface="+mn-ea"/>
              </a:rPr>
              <a:t>aux</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none" strike="noStrike" kern="1200" cap="none" spc="0" normalizeH="0" baseline="0" noProof="0" dirty="0" err="1">
                <a:ln>
                  <a:noFill/>
                </a:ln>
                <a:solidFill>
                  <a:prstClr val="black"/>
                </a:solidFill>
                <a:effectLst/>
                <a:uLnTx/>
                <a:uFillTx/>
                <a:ea typeface="+mn-ea"/>
              </a:rPr>
              <a:t>auteur</a:t>
            </a:r>
            <a:r>
              <a:rPr lang="de-CH" sz="1200" dirty="0">
                <a:solidFill>
                  <a:prstClr val="black"/>
                </a:solidFill>
                <a:ea typeface="+mn-ea"/>
              </a:rPr>
              <a:t>e</a:t>
            </a:r>
            <a:r>
              <a:rPr kumimoji="0" lang="de-CH" sz="1200" b="0" i="0" u="none" strike="noStrike" kern="1200" cap="none" spc="0" normalizeH="0" baseline="0" noProof="0" dirty="0">
                <a:ln>
                  <a:noFill/>
                </a:ln>
                <a:solidFill>
                  <a:prstClr val="black"/>
                </a:solidFill>
                <a:effectLst/>
                <a:uLnTx/>
                <a:uFillTx/>
                <a:ea typeface="+mn-ea"/>
              </a:rPr>
              <a:t>s.</a:t>
            </a:r>
          </a:p>
          <a:p>
            <a:pPr marL="0" indent="0">
              <a:buNone/>
            </a:pPr>
            <a:endParaRPr lang="de-CH" dirty="0"/>
          </a:p>
        </p:txBody>
      </p:sp>
      <p:sp>
        <p:nvSpPr>
          <p:cNvPr id="4" name="Titel 3"/>
          <p:cNvSpPr>
            <a:spLocks noGrp="1"/>
          </p:cNvSpPr>
          <p:nvPr>
            <p:ph type="title"/>
          </p:nvPr>
        </p:nvSpPr>
        <p:spPr/>
        <p:txBody>
          <a:bodyPr/>
          <a:lstStyle/>
          <a:p>
            <a:r>
              <a:rPr lang="de-DE" dirty="0"/>
              <a:t>Mentions légales</a:t>
            </a:r>
            <a:endParaRPr lang="de-CH" dirty="0"/>
          </a:p>
        </p:txBody>
      </p:sp>
      <p:sp>
        <p:nvSpPr>
          <p:cNvPr id="5" name="Fußzeilenplatzhalter 1">
            <a:extLst>
              <a:ext uri="{FF2B5EF4-FFF2-40B4-BE49-F238E27FC236}">
                <a16:creationId xmlns:a16="http://schemas.microsoft.com/office/drawing/2014/main" id="{B4C23FDA-0526-2C6D-1108-3B6DBF2CD75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3">
            <a:extLst>
              <a:ext uri="{FF2B5EF4-FFF2-40B4-BE49-F238E27FC236}">
                <a16:creationId xmlns:a16="http://schemas.microsoft.com/office/drawing/2014/main" id="{B9D533F4-A083-4EB2-BFBD-66F484C26264}"/>
              </a:ext>
            </a:extLst>
          </p:cNvPr>
          <p:cNvGrpSpPr/>
          <p:nvPr/>
        </p:nvGrpSpPr>
        <p:grpSpPr>
          <a:xfrm>
            <a:off x="1356539" y="1085246"/>
            <a:ext cx="6458282" cy="5042159"/>
            <a:chOff x="1356539" y="1085246"/>
            <a:chExt cx="6458282" cy="5042159"/>
          </a:xfrm>
        </p:grpSpPr>
        <p:pic>
          <p:nvPicPr>
            <p:cNvPr id="2" name="Grafik 1"/>
            <p:cNvPicPr>
              <a:picLocks noChangeAspect="1"/>
            </p:cNvPicPr>
            <p:nvPr/>
          </p:nvPicPr>
          <p:blipFill>
            <a:blip r:embed="rId3"/>
            <a:stretch>
              <a:fillRect/>
            </a:stretch>
          </p:blipFill>
          <p:spPr>
            <a:xfrm>
              <a:off x="1356539" y="1085246"/>
              <a:ext cx="6458282" cy="5042159"/>
            </a:xfrm>
            <a:prstGeom prst="rect">
              <a:avLst/>
            </a:prstGeom>
            <a:effectLst>
              <a:outerShdw blurRad="63500" sx="102000" sy="102000" algn="ctr" rotWithShape="0">
                <a:prstClr val="black">
                  <a:alpha val="40000"/>
                </a:prstClr>
              </a:outerShdw>
            </a:effectLst>
          </p:spPr>
        </p:pic>
        <p:sp>
          <p:nvSpPr>
            <p:cNvPr id="10" name="Textfeld 9">
              <a:extLst>
                <a:ext uri="{FF2B5EF4-FFF2-40B4-BE49-F238E27FC236}">
                  <a16:creationId xmlns:a16="http://schemas.microsoft.com/office/drawing/2014/main" id="{DE23E837-9461-479A-A332-EF125E18C259}"/>
                </a:ext>
              </a:extLst>
            </p:cNvPr>
            <p:cNvSpPr txBox="1"/>
            <p:nvPr/>
          </p:nvSpPr>
          <p:spPr>
            <a:xfrm>
              <a:off x="1691680" y="2420888"/>
              <a:ext cx="5616624" cy="338554"/>
            </a:xfrm>
            <a:prstGeom prst="rect">
              <a:avLst/>
            </a:prstGeom>
            <a:solidFill>
              <a:schemeClr val="bg1"/>
            </a:solidFill>
          </p:spPr>
          <p:txBody>
            <a:bodyPr wrap="square" rtlCol="0">
              <a:spAutoFit/>
            </a:bodyPr>
            <a:lstStyle/>
            <a:p>
              <a:r>
                <a:rPr lang="de-CH" sz="1600" b="1" dirty="0"/>
                <a:t>Analyse de </a:t>
              </a:r>
              <a:r>
                <a:rPr lang="de-CH" sz="1600" b="1" dirty="0" err="1"/>
                <a:t>base</a:t>
              </a:r>
              <a:r>
                <a:rPr lang="de-CH" sz="1600" b="1" dirty="0"/>
                <a:t> des </a:t>
              </a:r>
              <a:r>
                <a:rPr lang="de-CH" sz="1600" b="1" dirty="0" err="1"/>
                <a:t>objectifs</a:t>
              </a:r>
              <a:r>
                <a:rPr lang="de-CH" sz="1600" b="1" dirty="0"/>
                <a:t> de </a:t>
              </a:r>
              <a:r>
                <a:rPr lang="de-CH" sz="1600" b="1" dirty="0" err="1"/>
                <a:t>biodiversité</a:t>
              </a:r>
              <a:r>
                <a:rPr lang="de-CH" sz="1600" b="1" dirty="0"/>
                <a:t> et de </a:t>
              </a:r>
              <a:r>
                <a:rPr lang="de-CH" sz="1600" b="1" dirty="0" err="1"/>
                <a:t>paysage</a:t>
              </a:r>
              <a:endParaRPr lang="de-CH" sz="1600" b="1" dirty="0"/>
            </a:p>
          </p:txBody>
        </p:sp>
      </p:grpSp>
      <p:sp>
        <p:nvSpPr>
          <p:cNvPr id="6" name="Titel 1">
            <a:extLst>
              <a:ext uri="{FF2B5EF4-FFF2-40B4-BE49-F238E27FC236}">
                <a16:creationId xmlns:a16="http://schemas.microsoft.com/office/drawing/2014/main" id="{5F277EE5-9C50-4C12-6930-D2CE989FE1E1}"/>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7" name="Pfeil: nach rechts 1">
            <a:extLst>
              <a:ext uri="{FF2B5EF4-FFF2-40B4-BE49-F238E27FC236}">
                <a16:creationId xmlns:a16="http://schemas.microsoft.com/office/drawing/2014/main" id="{31EFAC79-7811-1427-54C1-901F0DE4D436}"/>
              </a:ext>
            </a:extLst>
          </p:cNvPr>
          <p:cNvSpPr/>
          <p:nvPr/>
        </p:nvSpPr>
        <p:spPr>
          <a:xfrm rot="10800000">
            <a:off x="4601580" y="350100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8" name="Textfeld 7">
            <a:extLst>
              <a:ext uri="{FF2B5EF4-FFF2-40B4-BE49-F238E27FC236}">
                <a16:creationId xmlns:a16="http://schemas.microsoft.com/office/drawing/2014/main" id="{6B4985E7-9545-D1BD-3144-11AE2545DC85}"/>
              </a:ext>
            </a:extLst>
          </p:cNvPr>
          <p:cNvSpPr txBox="1"/>
          <p:nvPr/>
        </p:nvSpPr>
        <p:spPr>
          <a:xfrm>
            <a:off x="5471744" y="3228478"/>
            <a:ext cx="936104" cy="1323439"/>
          </a:xfrm>
          <a:prstGeom prst="rect">
            <a:avLst/>
          </a:prstGeom>
          <a:noFill/>
        </p:spPr>
        <p:txBody>
          <a:bodyPr wrap="square" rtlCol="0">
            <a:spAutoFit/>
          </a:bodyPr>
          <a:lstStyle/>
          <a:p>
            <a:r>
              <a:rPr lang="de-CH" sz="8000" b="1" dirty="0">
                <a:solidFill>
                  <a:srgbClr val="FF0000"/>
                </a:solidFill>
              </a:rPr>
              <a:t>?</a:t>
            </a:r>
            <a:endParaRPr lang="de-CH" sz="1400" b="1" dirty="0">
              <a:solidFill>
                <a:srgbClr val="FF0000"/>
              </a:solidFill>
            </a:endParaRPr>
          </a:p>
        </p:txBody>
      </p:sp>
      <p:sp>
        <p:nvSpPr>
          <p:cNvPr id="5" name="Fußzeilenplatzhalter 1">
            <a:extLst>
              <a:ext uri="{FF2B5EF4-FFF2-40B4-BE49-F238E27FC236}">
                <a16:creationId xmlns:a16="http://schemas.microsoft.com/office/drawing/2014/main" id="{F0CE7996-D06E-D82E-F529-511FEC3A53A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746843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0104" y="1403053"/>
            <a:ext cx="6031583" cy="4680000"/>
          </a:xfrm>
        </p:spPr>
        <p:txBody>
          <a:bodyPr>
            <a:noAutofit/>
          </a:bodyPr>
          <a:lstStyle/>
          <a:p>
            <a:pPr marL="0" indent="0">
              <a:buNone/>
            </a:pPr>
            <a:r>
              <a:rPr lang="de-CH" sz="1200" dirty="0"/>
              <a:t>Objectifs environnementaux pour l'agriculture (OEA) : biodiversité</a:t>
            </a:r>
          </a:p>
          <a:p>
            <a:pPr marL="0" indent="0">
              <a:lnSpc>
                <a:spcPct val="100000"/>
              </a:lnSpc>
              <a:buNone/>
            </a:pPr>
            <a:r>
              <a:rPr lang="de-CH" sz="1200" dirty="0"/>
              <a:t>Objectif 1 : </a:t>
            </a:r>
            <a:r>
              <a:rPr lang="fr-FR" sz="1200" dirty="0"/>
              <a:t>L'agriculture apporte une contribution essentielle à la conservation et au soutien de la biodiversité, sous trois angles : 1. diversité des espèces et diversité des habitats, 2. diversité génétique à l'intérieur de chaque espèce et 3. biodiversité fonctionnelle.</a:t>
            </a:r>
          </a:p>
          <a:p>
            <a:pPr marL="0" indent="0">
              <a:buNone/>
            </a:pPr>
            <a:r>
              <a:rPr lang="fr-FR" sz="1200" dirty="0"/>
              <a:t>1. l'agriculture assure la conservation et favorise les </a:t>
            </a:r>
            <a:r>
              <a:rPr lang="fr-FR" sz="1200" b="1" dirty="0"/>
              <a:t>espèces </a:t>
            </a:r>
            <a:r>
              <a:rPr lang="fr-FR" sz="1200" dirty="0"/>
              <a:t>indigènes (</a:t>
            </a:r>
            <a:r>
              <a:rPr lang="de-CH" sz="1200" dirty="0" err="1"/>
              <a:t>selon </a:t>
            </a:r>
            <a:r>
              <a:rPr lang="de-CH" sz="1200" dirty="0"/>
              <a:t>OFEV et OFAG 2008, </a:t>
            </a:r>
            <a:r>
              <a:rPr lang="fr-FR" sz="1200" dirty="0"/>
              <a:t>annexe 1) - en accordant la priorité aux espèces présentes sur les surfaces agricoles et à celles qui dépendent de l'agriculture - ainsi que des </a:t>
            </a:r>
            <a:r>
              <a:rPr lang="fr-FR" sz="1200" b="1" dirty="0"/>
              <a:t>habitats </a:t>
            </a:r>
            <a:r>
              <a:rPr lang="fr-FR" sz="1200" dirty="0"/>
              <a:t>(</a:t>
            </a:r>
            <a:r>
              <a:rPr lang="de-CH" sz="1200" dirty="0" err="1"/>
              <a:t>selon </a:t>
            </a:r>
            <a:r>
              <a:rPr lang="de-CH" sz="1200" dirty="0"/>
              <a:t>OFEV et OFAG 2008, </a:t>
            </a:r>
            <a:r>
              <a:rPr lang="fr-FR" sz="1200" dirty="0"/>
              <a:t>annexe 2) </a:t>
            </a:r>
            <a:r>
              <a:rPr lang="fr-FR" sz="1200" b="1" dirty="0"/>
              <a:t>dans leur aire de répartition naturelle</a:t>
            </a:r>
            <a:r>
              <a:rPr lang="fr-FR" sz="1200" dirty="0"/>
              <a:t>. Les populations des </a:t>
            </a:r>
            <a:r>
              <a:rPr lang="fr-FR" sz="1200" b="1" dirty="0">
                <a:solidFill>
                  <a:srgbClr val="FF0000"/>
                </a:solidFill>
              </a:rPr>
              <a:t>espèces cibles </a:t>
            </a:r>
            <a:r>
              <a:rPr lang="fr-FR" sz="1200" dirty="0"/>
              <a:t>sont conservées et favorisées. Les populations des </a:t>
            </a:r>
            <a:r>
              <a:rPr lang="fr-FR" sz="1200" b="1" dirty="0">
                <a:solidFill>
                  <a:srgbClr val="FF0000"/>
                </a:solidFill>
              </a:rPr>
              <a:t>espèces caractéristiques </a:t>
            </a:r>
            <a:r>
              <a:rPr lang="fr-FR" sz="1200" dirty="0"/>
              <a:t>sont favorisées par la mise à disposition de surfaces suffisantes d'habitats adéquats ayant la qualité requise, bien réparties sur le territoire.</a:t>
            </a:r>
            <a:endParaRPr lang="de-CH" sz="1200" b="0" u="none" strike="noStrike" baseline="0" dirty="0"/>
          </a:p>
          <a:p>
            <a:pPr marL="0" indent="0">
              <a:buNone/>
            </a:pPr>
            <a:r>
              <a:rPr lang="fr-FR" sz="1200" dirty="0"/>
              <a:t>2. l'agriculture conserve et favorise la </a:t>
            </a:r>
            <a:r>
              <a:rPr lang="fr-FR" sz="1200" b="1" dirty="0"/>
              <a:t>diversité génétique </a:t>
            </a:r>
            <a:r>
              <a:rPr lang="fr-FR" sz="1200" dirty="0"/>
              <a:t>des espèces indigènes vivant à l'état sauvage, en accordant la priorité aux espèces présentes sur les surfaces agricoles. Elle apporte en outre une contribution essentielle à la conservation et à l'utilisation durable de variétés indigènes de plantes agricoles cultivées et de races indigènes d'animaux de rente. </a:t>
            </a:r>
          </a:p>
          <a:p>
            <a:pPr marL="0" indent="0">
              <a:buNone/>
            </a:pPr>
            <a:r>
              <a:rPr lang="fr-FR" sz="1200" dirty="0"/>
              <a:t>3. la production agricole préserve les </a:t>
            </a:r>
            <a:r>
              <a:rPr lang="fr-FR" sz="1200" b="1" dirty="0"/>
              <a:t>services écosystémiques </a:t>
            </a:r>
            <a:r>
              <a:rPr lang="fr-FR" sz="1200" dirty="0"/>
              <a:t>rendus par la biodiversité</a:t>
            </a:r>
            <a:r>
              <a:rPr lang="de-CH" sz="1200" b="0" u="none" strike="noStrike" baseline="0" dirty="0"/>
              <a:t>. </a:t>
            </a:r>
            <a:endParaRPr lang="de-CH" sz="1200" b="1" u="none" strike="noStrike" baseline="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a:xfrm>
            <a:off x="630022" y="480817"/>
            <a:ext cx="7886700" cy="720000"/>
          </a:xfrm>
        </p:spPr>
        <p:txBody>
          <a:bodyPr>
            <a:normAutofit/>
          </a:bodyPr>
          <a:lstStyle/>
          <a:p>
            <a:r>
              <a:rPr lang="en-US" dirty="0" err="1"/>
              <a:t>Objectifs </a:t>
            </a:r>
            <a:r>
              <a:rPr lang="en-US" dirty="0"/>
              <a:t>du </a:t>
            </a:r>
            <a:r>
              <a:rPr lang="de-CH" dirty="0"/>
              <a:t>rapport </a:t>
            </a:r>
            <a:r>
              <a:rPr lang="en-US" dirty="0"/>
              <a:t>OPAL </a:t>
            </a:r>
            <a:endParaRPr lang="de-CH" dirty="0"/>
          </a:p>
        </p:txBody>
      </p:sp>
      <p:sp>
        <p:nvSpPr>
          <p:cNvPr id="7" name="Textfeld 6">
            <a:extLst>
              <a:ext uri="{FF2B5EF4-FFF2-40B4-BE49-F238E27FC236}">
                <a16:creationId xmlns:a16="http://schemas.microsoft.com/office/drawing/2014/main" id="{94C6F83C-0B19-55F9-5180-BB6B48536944}"/>
              </a:ext>
            </a:extLst>
          </p:cNvPr>
          <p:cNvSpPr txBox="1"/>
          <p:nvPr/>
        </p:nvSpPr>
        <p:spPr>
          <a:xfrm>
            <a:off x="5775917" y="6185535"/>
            <a:ext cx="3024336"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OFEV et OFAG (2016) : Objectifs environnementaux pour l'agriculture.</a:t>
            </a:r>
          </a:p>
        </p:txBody>
      </p:sp>
      <p:sp>
        <p:nvSpPr>
          <p:cNvPr id="5" name="Rechteck 4">
            <a:extLst>
              <a:ext uri="{FF2B5EF4-FFF2-40B4-BE49-F238E27FC236}">
                <a16:creationId xmlns:a16="http://schemas.microsoft.com/office/drawing/2014/main" id="{359A72CD-8676-28CB-D680-0EF60226A109}"/>
              </a:ext>
            </a:extLst>
          </p:cNvPr>
          <p:cNvSpPr/>
          <p:nvPr/>
        </p:nvSpPr>
        <p:spPr>
          <a:xfrm>
            <a:off x="630022" y="2636912"/>
            <a:ext cx="5958202" cy="1578319"/>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feld 8">
            <a:extLst>
              <a:ext uri="{FF2B5EF4-FFF2-40B4-BE49-F238E27FC236}">
                <a16:creationId xmlns:a16="http://schemas.microsoft.com/office/drawing/2014/main" id="{AF96B0A0-C0FF-8766-C484-657D75DBA45E}"/>
              </a:ext>
            </a:extLst>
          </p:cNvPr>
          <p:cNvSpPr txBox="1"/>
          <p:nvPr/>
        </p:nvSpPr>
        <p:spPr>
          <a:xfrm>
            <a:off x="6711372" y="4587205"/>
            <a:ext cx="2181108" cy="1077218"/>
          </a:xfrm>
          <a:prstGeom prst="rect">
            <a:avLst/>
          </a:prstGeom>
          <a:noFill/>
          <a:ln w="38100">
            <a:solidFill>
              <a:srgbClr val="92D05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Le sous-objectif 1 a été opérationnalisé (Walter et al. 2013).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6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-&gt; Rapport OPAL !</a:t>
            </a:r>
            <a:endParaRPr kumimoji="0" lang="de-CH"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cxnSp>
        <p:nvCxnSpPr>
          <p:cNvPr id="11" name="Gerade Verbindung mit Pfeil 10">
            <a:extLst>
              <a:ext uri="{FF2B5EF4-FFF2-40B4-BE49-F238E27FC236}">
                <a16:creationId xmlns:a16="http://schemas.microsoft.com/office/drawing/2014/main" id="{333D5E4C-23A0-9DCB-1B43-6482FFD06F75}"/>
              </a:ext>
            </a:extLst>
          </p:cNvPr>
          <p:cNvCxnSpPr/>
          <p:nvPr/>
        </p:nvCxnSpPr>
        <p:spPr>
          <a:xfrm>
            <a:off x="6444208" y="4037161"/>
            <a:ext cx="267164" cy="550044"/>
          </a:xfrm>
          <a:prstGeom prst="straightConnector1">
            <a:avLst/>
          </a:prstGeom>
          <a:ln w="76200">
            <a:solidFill>
              <a:srgbClr val="92D050"/>
            </a:solidFill>
            <a:tailEnd type="triangle"/>
          </a:ln>
        </p:spPr>
        <p:style>
          <a:lnRef idx="1">
            <a:schemeClr val="accent1"/>
          </a:lnRef>
          <a:fillRef idx="0">
            <a:schemeClr val="accent1"/>
          </a:fillRef>
          <a:effectRef idx="0">
            <a:schemeClr val="accent1"/>
          </a:effectRef>
          <a:fontRef idx="minor">
            <a:schemeClr val="tx1"/>
          </a:fontRef>
        </p:style>
      </p:cxnSp>
      <p:pic>
        <p:nvPicPr>
          <p:cNvPr id="10" name="Grafik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11373" y="1340788"/>
            <a:ext cx="2182844" cy="3079671"/>
          </a:xfrm>
          <a:prstGeom prst="rect">
            <a:avLst/>
          </a:prstGeom>
        </p:spPr>
      </p:pic>
      <p:sp>
        <p:nvSpPr>
          <p:cNvPr id="6" name="Fußzeilenplatzhalter 1">
            <a:extLst>
              <a:ext uri="{FF2B5EF4-FFF2-40B4-BE49-F238E27FC236}">
                <a16:creationId xmlns:a16="http://schemas.microsoft.com/office/drawing/2014/main" id="{E03FBE7D-1A8B-CC51-4DB0-4FEAEFC04D2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97638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78672" y="1988840"/>
            <a:ext cx="2833368" cy="3912142"/>
          </a:xfrm>
          <a:prstGeom prst="rect">
            <a:avLst/>
          </a:prstGeom>
          <a:effectLst>
            <a:outerShdw blurRad="50800" dist="38100" dir="13500000" algn="br" rotWithShape="0">
              <a:prstClr val="black">
                <a:alpha val="40000"/>
              </a:prstClr>
            </a:outerShdw>
          </a:effectLst>
        </p:spPr>
      </p:pic>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3655318" cy="2246769"/>
          </a:xfrm>
          <a:prstGeom prst="rect">
            <a:avLst/>
          </a:prstGeom>
          <a:noFill/>
          <a:ln>
            <a:noFill/>
          </a:ln>
        </p:spPr>
        <p:txBody>
          <a:bodyPr wrap="square" rtlCol="0">
            <a:spAutoFit/>
          </a:bodyPr>
          <a:lstStyle/>
          <a:p>
            <a:r>
              <a:rPr lang="de-CH" sz="2000" dirty="0">
                <a:latin typeface="Arial" panose="020B0604020202020204" pitchFamily="34" charset="0"/>
                <a:cs typeface="Arial" panose="020B0604020202020204" pitchFamily="34" charset="0"/>
              </a:rPr>
              <a:t>Le </a:t>
            </a:r>
            <a:r>
              <a:rPr lang="de-CH" sz="2000" dirty="0" err="1">
                <a:latin typeface="Arial" panose="020B0604020202020204" pitchFamily="34" charset="0"/>
                <a:cs typeface="Arial" panose="020B0604020202020204" pitchFamily="34" charset="0"/>
              </a:rPr>
              <a:t>rapport </a:t>
            </a:r>
            <a:r>
              <a:rPr lang="de-CH" sz="2000" dirty="0">
                <a:latin typeface="Arial" panose="020B0604020202020204" pitchFamily="34" charset="0"/>
                <a:cs typeface="Arial" panose="020B0604020202020204" pitchFamily="34" charset="0"/>
              </a:rPr>
              <a:t>OPAL </a:t>
            </a:r>
            <a:r>
              <a:rPr lang="de-CH" sz="2000" dirty="0" err="1">
                <a:latin typeface="Arial" panose="020B0604020202020204" pitchFamily="34" charset="0"/>
                <a:cs typeface="Arial" panose="020B0604020202020204" pitchFamily="34" charset="0"/>
              </a:rPr>
              <a:t>nous dit qu'est-ce qui est nécessaire dans </a:t>
            </a:r>
            <a:r>
              <a:rPr lang="de-CH" sz="2000" dirty="0">
                <a:latin typeface="Arial" panose="020B0604020202020204" pitchFamily="34" charset="0"/>
                <a:cs typeface="Arial" panose="020B0604020202020204" pitchFamily="34" charset="0"/>
              </a:rPr>
              <a:t>quelle </a:t>
            </a:r>
            <a:r>
              <a:rPr lang="de-CH" sz="2000" dirty="0" err="1">
                <a:latin typeface="Arial" panose="020B0604020202020204" pitchFamily="34" charset="0"/>
                <a:cs typeface="Arial" panose="020B0604020202020204" pitchFamily="34" charset="0"/>
              </a:rPr>
              <a:t>région pour atteindre </a:t>
            </a:r>
            <a:r>
              <a:rPr lang="de-CH" sz="2000" dirty="0">
                <a:latin typeface="Arial" panose="020B0604020202020204" pitchFamily="34" charset="0"/>
                <a:cs typeface="Arial" panose="020B0604020202020204" pitchFamily="34" charset="0"/>
              </a:rPr>
              <a:t>les </a:t>
            </a:r>
            <a:r>
              <a:rPr lang="de-CH" sz="2000" dirty="0" err="1">
                <a:latin typeface="Arial" panose="020B0604020202020204" pitchFamily="34" charset="0"/>
                <a:cs typeface="Arial" panose="020B0604020202020204" pitchFamily="34" charset="0"/>
              </a:rPr>
              <a:t>objectifs environnementaux pour l'agriculture dans </a:t>
            </a:r>
            <a:r>
              <a:rPr lang="de-CH" sz="2000" dirty="0">
                <a:latin typeface="Arial" panose="020B0604020202020204" pitchFamily="34" charset="0"/>
                <a:cs typeface="Arial" panose="020B0604020202020204" pitchFamily="34" charset="0"/>
              </a:rPr>
              <a:t>le </a:t>
            </a:r>
            <a:r>
              <a:rPr lang="de-CH" sz="2000" dirty="0" err="1">
                <a:latin typeface="Arial" panose="020B0604020202020204" pitchFamily="34" charset="0"/>
                <a:cs typeface="Arial" panose="020B0604020202020204" pitchFamily="34" charset="0"/>
              </a:rPr>
              <a:t>domaine </a:t>
            </a:r>
            <a:r>
              <a:rPr lang="de-CH" sz="2000" dirty="0">
                <a:latin typeface="Arial" panose="020B0604020202020204" pitchFamily="34" charset="0"/>
                <a:cs typeface="Arial" panose="020B0604020202020204" pitchFamily="34" charset="0"/>
              </a:rPr>
              <a:t>des </a:t>
            </a:r>
            <a:r>
              <a:rPr lang="de-CH" sz="2000" dirty="0" err="1">
                <a:latin typeface="Arial" panose="020B0604020202020204" pitchFamily="34" charset="0"/>
                <a:cs typeface="Arial" panose="020B0604020202020204" pitchFamily="34" charset="0"/>
              </a:rPr>
              <a:t>espèces </a:t>
            </a:r>
            <a:r>
              <a:rPr lang="de-CH" sz="2000" dirty="0">
                <a:latin typeface="Arial" panose="020B0604020202020204" pitchFamily="34" charset="0"/>
                <a:cs typeface="Arial" panose="020B0604020202020204" pitchFamily="34" charset="0"/>
              </a:rPr>
              <a:t>et des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a:t>
            </a:r>
            <a:endParaRPr lang="de-CH" sz="2000" dirty="0">
              <a:solidFill>
                <a:srgbClr val="FF0000"/>
              </a:solidFill>
              <a:latin typeface="Arial" panose="020B0604020202020204" pitchFamily="34" charset="0"/>
              <a:cs typeface="Arial" panose="020B0604020202020204" pitchFamily="34" charset="0"/>
            </a:endParaRPr>
          </a:p>
        </p:txBody>
      </p:sp>
      <p:sp>
        <p:nvSpPr>
          <p:cNvPr id="14" name="Titel 1">
            <a:extLst>
              <a:ext uri="{FF2B5EF4-FFF2-40B4-BE49-F238E27FC236}">
                <a16:creationId xmlns:a16="http://schemas.microsoft.com/office/drawing/2014/main" id="{E1FDC318-B1B7-4882-CB34-C5D3F2D44860}"/>
              </a:ext>
            </a:extLst>
          </p:cNvPr>
          <p:cNvSpPr>
            <a:spLocks noGrp="1"/>
          </p:cNvSpPr>
          <p:nvPr>
            <p:ph type="title"/>
          </p:nvPr>
        </p:nvSpPr>
        <p:spPr>
          <a:xfrm>
            <a:off x="628650" y="476672"/>
            <a:ext cx="7886700" cy="720000"/>
          </a:xfrm>
        </p:spPr>
        <p:txBody>
          <a:bodyPr>
            <a:normAutofit/>
          </a:bodyPr>
          <a:lstStyle/>
          <a:p>
            <a:r>
              <a:rPr lang="en-US" dirty="0" err="1"/>
              <a:t>Objectifs </a:t>
            </a:r>
            <a:r>
              <a:rPr lang="en-US" dirty="0"/>
              <a:t>du </a:t>
            </a:r>
            <a:r>
              <a:rPr lang="de-CH" dirty="0"/>
              <a:t>rapport </a:t>
            </a:r>
            <a:r>
              <a:rPr lang="en-US" dirty="0"/>
              <a:t>OPAL </a:t>
            </a:r>
            <a:endParaRPr lang="de-CH" dirty="0"/>
          </a:p>
        </p:txBody>
      </p:sp>
      <p:sp>
        <p:nvSpPr>
          <p:cNvPr id="3" name="Fußzeilenplatzhalter 1">
            <a:extLst>
              <a:ext uri="{FF2B5EF4-FFF2-40B4-BE49-F238E27FC236}">
                <a16:creationId xmlns:a16="http://schemas.microsoft.com/office/drawing/2014/main" id="{C414FB62-0B3B-6004-3B88-0FB5BBDF1E6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7040252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6C0CA12-0D50-4405-9E5E-8B5E540EA1D0}"/>
              </a:ext>
            </a:extLst>
          </p:cNvPr>
          <p:cNvSpPr>
            <a:spLocks noGrp="1"/>
          </p:cNvSpPr>
          <p:nvPr>
            <p:ph idx="1"/>
          </p:nvPr>
        </p:nvSpPr>
        <p:spPr>
          <a:xfrm>
            <a:off x="3757612" y="2276872"/>
            <a:ext cx="4757738" cy="4021930"/>
          </a:xfrm>
        </p:spPr>
        <p:txBody>
          <a:bodyPr>
            <a:normAutofit fontScale="85000" lnSpcReduction="10000"/>
          </a:bodyPr>
          <a:lstStyle/>
          <a:p>
            <a:pPr marL="0" indent="0">
              <a:buNone/>
            </a:pPr>
            <a:r>
              <a:rPr lang="de-CH" sz="1800" dirty="0">
                <a:solidFill>
                  <a:srgbClr val="000000"/>
                </a:solidFill>
                <a:effectLst/>
                <a:latin typeface="Arial" panose="020B0604020202020204" pitchFamily="34" charset="0"/>
                <a:ea typeface="Calibri" panose="020F0502020204030204" pitchFamily="34" charset="0"/>
              </a:rPr>
              <a:t>Le rapport OPAL a été élaboré par des experts techniques sur mandat des offices fédéraux OFEV et OFAG.</a:t>
            </a:r>
          </a:p>
          <a:p>
            <a:pPr marL="0" indent="0">
              <a:buNone/>
            </a:pPr>
            <a:r>
              <a:rPr lang="de-CH" sz="1800" b="1" dirty="0">
                <a:solidFill>
                  <a:srgbClr val="000000"/>
                </a:solidFill>
                <a:ea typeface="Calibri" panose="020F0502020204030204" pitchFamily="34" charset="0"/>
              </a:rPr>
              <a:t>Le rapport OPAL indique exactement ce qui est nécessaire pour atteindre le sous-objectif 1 des objectifs environnementaux pour l'agriculture, et en quelle quantité.</a:t>
            </a:r>
          </a:p>
          <a:p>
            <a:r>
              <a:rPr lang="de-CH" sz="1800" dirty="0">
                <a:solidFill>
                  <a:srgbClr val="000000"/>
                </a:solidFill>
                <a:ea typeface="Calibri" panose="020F0502020204030204" pitchFamily="34" charset="0"/>
              </a:rPr>
              <a:t>Objectifs quantitatifs par région.</a:t>
            </a:r>
          </a:p>
          <a:p>
            <a:r>
              <a:rPr lang="de-CH" sz="1800" dirty="0">
                <a:solidFill>
                  <a:srgbClr val="000000"/>
                </a:solidFill>
                <a:ea typeface="Calibri" panose="020F0502020204030204" pitchFamily="34" charset="0"/>
              </a:rPr>
              <a:t>Objectifs qualitatifs par région.</a:t>
            </a:r>
          </a:p>
          <a:p>
            <a:r>
              <a:rPr lang="de-CH" sz="1800" dirty="0">
                <a:solidFill>
                  <a:srgbClr val="000000"/>
                </a:solidFill>
                <a:ea typeface="Calibri" panose="020F0502020204030204" pitchFamily="34" charset="0"/>
              </a:rPr>
              <a:t>Quels types d'habitats doivent être spécialement encouragés dans quelle région ?</a:t>
            </a:r>
          </a:p>
          <a:p>
            <a:r>
              <a:rPr lang="de-CH" sz="1800" dirty="0">
                <a:solidFill>
                  <a:srgbClr val="000000"/>
                </a:solidFill>
                <a:ea typeface="Calibri" panose="020F0502020204030204" pitchFamily="34" charset="0"/>
              </a:rPr>
              <a:t>Quelles sont les espèces cibles et les espèces caractéristiques à promouvoir dans quelle région ?</a:t>
            </a:r>
          </a:p>
          <a:p>
            <a:pPr marL="0" indent="0">
              <a:buNone/>
            </a:pPr>
            <a:endParaRPr lang="de-CH" dirty="0"/>
          </a:p>
        </p:txBody>
      </p:sp>
      <p:pic>
        <p:nvPicPr>
          <p:cNvPr id="8" name="Grafik 7">
            <a:extLst>
              <a:ext uri="{FF2B5EF4-FFF2-40B4-BE49-F238E27FC236}">
                <a16:creationId xmlns:a16="http://schemas.microsoft.com/office/drawing/2014/main" id="{FC14E5EC-17D7-A18F-5B94-08C5EF0E23C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650" y="2177888"/>
            <a:ext cx="3019789" cy="4021931"/>
          </a:xfrm>
          <a:prstGeom prst="rect">
            <a:avLst/>
          </a:prstGeom>
          <a:ln>
            <a:solidFill>
              <a:schemeClr val="tx1"/>
            </a:solidFill>
          </a:ln>
        </p:spPr>
      </p:pic>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normAutofit fontScale="90000"/>
          </a:bodyPr>
          <a:lstStyle/>
          <a:p>
            <a:r>
              <a:rPr lang="en-US" dirty="0" err="1"/>
              <a:t>Objectif d'habitat</a:t>
            </a:r>
            <a:r>
              <a:rPr lang="en-US" dirty="0"/>
              <a:t>, </a:t>
            </a:r>
            <a:r>
              <a:rPr lang="en-US" dirty="0" err="1"/>
              <a:t>objectif de qualité </a:t>
            </a:r>
            <a:r>
              <a:rPr lang="en-US" dirty="0"/>
              <a:t>et </a:t>
            </a:r>
            <a:r>
              <a:rPr lang="en-US" dirty="0" err="1"/>
              <a:t>diversité génétique</a:t>
            </a:r>
            <a:endParaRPr lang="de-CH" dirty="0"/>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83099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opérationnalisation des objectifs environnementaux de l'agriculture dans le domaine des espèces et des habitats </a:t>
            </a:r>
          </a:p>
        </p:txBody>
      </p:sp>
      <p:sp>
        <p:nvSpPr>
          <p:cNvPr id="10" name="Ellipse 9">
            <a:extLst>
              <a:ext uri="{FF2B5EF4-FFF2-40B4-BE49-F238E27FC236}">
                <a16:creationId xmlns:a16="http://schemas.microsoft.com/office/drawing/2014/main" id="{F7C9E1CC-8009-5B68-40B7-D996AA981A1C}"/>
              </a:ext>
            </a:extLst>
          </p:cNvPr>
          <p:cNvSpPr/>
          <p:nvPr/>
        </p:nvSpPr>
        <p:spPr>
          <a:xfrm>
            <a:off x="4788024" y="113109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feld 10">
            <a:extLst>
              <a:ext uri="{FF2B5EF4-FFF2-40B4-BE49-F238E27FC236}">
                <a16:creationId xmlns:a16="http://schemas.microsoft.com/office/drawing/2014/main" id="{D46F669D-AD64-7BF8-C9FB-B13D5B104232}"/>
              </a:ext>
            </a:extLst>
          </p:cNvPr>
          <p:cNvSpPr txBox="1"/>
          <p:nvPr/>
        </p:nvSpPr>
        <p:spPr>
          <a:xfrm>
            <a:off x="4932040" y="1259732"/>
            <a:ext cx="2160240" cy="923330"/>
          </a:xfrm>
          <a:prstGeom prst="rect">
            <a:avLst/>
          </a:prstGeom>
          <a:solidFill>
            <a:schemeClr val="bg1"/>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800" b="0" i="0" u="none" strike="noStrike" kern="1200" cap="none" spc="0" normalizeH="0" baseline="0" noProof="0" dirty="0">
                <a:ln>
                  <a:noFill/>
                </a:ln>
                <a:solidFill>
                  <a:prstClr val="black"/>
                </a:solidFill>
                <a:effectLst/>
                <a:uLnTx/>
                <a:uFillTx/>
                <a:latin typeface="Calibri" panose="020F0502020204030204"/>
                <a:ea typeface="+mn-ea"/>
                <a:cs typeface="+mn-cs"/>
              </a:rPr>
              <a:t>Othmarsingen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800" b="0" i="0" u="none" strike="noStrike" kern="1200" cap="none" spc="0" normalizeH="0" baseline="0" noProof="0" dirty="0">
                <a:ln>
                  <a:noFill/>
                </a:ln>
                <a:solidFill>
                  <a:prstClr val="black"/>
                </a:solidFill>
                <a:effectLst/>
                <a:uLnTx/>
                <a:uFillTx/>
                <a:latin typeface="Calibri" panose="020F0502020204030204"/>
                <a:ea typeface="+mn-ea"/>
                <a:cs typeface="+mn-cs"/>
              </a:rPr>
              <a:t>Région principale 1, </a:t>
            </a:r>
            <a:r>
              <a:rPr kumimoji="0" lang="de-CH" sz="1800" b="0" i="0" u="none" strike="noStrike" kern="1200" cap="none" spc="0" normalizeH="0" baseline="0" noProof="0" dirty="0" err="1">
                <a:ln>
                  <a:noFill/>
                </a:ln>
                <a:solidFill>
                  <a:prstClr val="black"/>
                </a:solidFill>
                <a:effectLst/>
                <a:uLnTx/>
                <a:uFillTx/>
                <a:latin typeface="Calibri" panose="020F0502020204030204"/>
                <a:ea typeface="+mn-ea"/>
                <a:cs typeface="+mn-cs"/>
              </a:rPr>
              <a:t>subrégion</a:t>
            </a:r>
            <a:r>
              <a:rPr kumimoji="0" lang="de-CH" sz="1800" b="0" i="0" u="none" strike="noStrike" kern="1200" cap="none" spc="0" normalizeH="0" baseline="0" noProof="0" dirty="0">
                <a:ln>
                  <a:noFill/>
                </a:ln>
                <a:solidFill>
                  <a:prstClr val="black"/>
                </a:solidFill>
                <a:effectLst/>
                <a:uLnTx/>
                <a:uFillTx/>
                <a:latin typeface="Calibri" panose="020F0502020204030204"/>
                <a:ea typeface="+mn-ea"/>
                <a:cs typeface="+mn-cs"/>
              </a:rPr>
              <a:t> 1.2</a:t>
            </a:r>
          </a:p>
        </p:txBody>
      </p:sp>
      <p:sp>
        <p:nvSpPr>
          <p:cNvPr id="12" name="Foliennummernplatzhalter 4">
            <a:extLst>
              <a:ext uri="{FF2B5EF4-FFF2-40B4-BE49-F238E27FC236}">
                <a16:creationId xmlns:a16="http://schemas.microsoft.com/office/drawing/2014/main" id="{4AA581D2-5C33-2021-62F6-C2707185EF7F}"/>
              </a:ext>
            </a:extLst>
          </p:cNvPr>
          <p:cNvSpPr>
            <a:spLocks noGrp="1"/>
          </p:cNvSpPr>
          <p:nvPr>
            <p:ph type="sldNum" sz="quarter" idx="4"/>
          </p:nvPr>
        </p:nvSpPr>
        <p:spPr>
          <a:xfrm>
            <a:off x="8155350" y="6368928"/>
            <a:ext cx="360000" cy="360000"/>
          </a:xfrm>
        </p:spPr>
        <p:txBody>
          <a:bodyPr/>
          <a:lstStyle/>
          <a:p>
            <a:fld id="{8543D2B0-58C7-4711-8976-E7A128C2074B}" type="slidenum">
              <a:rPr lang="de-CH" smtClean="0"/>
              <a:t>14</a:t>
            </a:fld>
            <a:endParaRPr lang="de-CH" dirty="0"/>
          </a:p>
        </p:txBody>
      </p:sp>
      <p:sp>
        <p:nvSpPr>
          <p:cNvPr id="4" name="Fußzeilenplatzhalter 1">
            <a:extLst>
              <a:ext uri="{FF2B5EF4-FFF2-40B4-BE49-F238E27FC236}">
                <a16:creationId xmlns:a16="http://schemas.microsoft.com/office/drawing/2014/main" id="{7E4B533A-2CC0-DF65-4E64-8A9C6E06271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406928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9EE725AE-D1F8-5201-5D59-5CAE5B0760A1}"/>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grpSp>
        <p:nvGrpSpPr>
          <p:cNvPr id="4" name="Gruppieren 3">
            <a:extLst>
              <a:ext uri="{FF2B5EF4-FFF2-40B4-BE49-F238E27FC236}">
                <a16:creationId xmlns:a16="http://schemas.microsoft.com/office/drawing/2014/main" id="{20F568B6-7A82-4FAE-8008-5723BD2BB873}"/>
              </a:ext>
            </a:extLst>
          </p:cNvPr>
          <p:cNvGrpSpPr/>
          <p:nvPr/>
        </p:nvGrpSpPr>
        <p:grpSpPr>
          <a:xfrm>
            <a:off x="1349394" y="1085246"/>
            <a:ext cx="6483683" cy="5131064"/>
            <a:chOff x="1349394" y="1085246"/>
            <a:chExt cx="6483683" cy="5131064"/>
          </a:xfrm>
        </p:grpSpPr>
        <p:pic>
          <p:nvPicPr>
            <p:cNvPr id="2" name="Grafik 1"/>
            <p:cNvPicPr>
              <a:picLocks noChangeAspect="1"/>
            </p:cNvPicPr>
            <p:nvPr/>
          </p:nvPicPr>
          <p:blipFill>
            <a:blip r:embed="rId3"/>
            <a:stretch>
              <a:fillRect/>
            </a:stretch>
          </p:blipFill>
          <p:spPr>
            <a:xfrm>
              <a:off x="1349394" y="1085246"/>
              <a:ext cx="6483683" cy="5131064"/>
            </a:xfrm>
            <a:prstGeom prst="rect">
              <a:avLst/>
            </a:prstGeom>
            <a:effectLst>
              <a:outerShdw blurRad="63500" sx="102000" sy="102000" algn="ctr" rotWithShape="0">
                <a:prstClr val="black">
                  <a:alpha val="40000"/>
                </a:prstClr>
              </a:outerShdw>
            </a:effectLst>
          </p:spPr>
        </p:pic>
        <p:sp>
          <p:nvSpPr>
            <p:cNvPr id="6" name="Textfeld 5">
              <a:extLst>
                <a:ext uri="{FF2B5EF4-FFF2-40B4-BE49-F238E27FC236}">
                  <a16:creationId xmlns:a16="http://schemas.microsoft.com/office/drawing/2014/main" id="{DAF47478-576E-4A3F-906E-29F43F51D67A}"/>
                </a:ext>
              </a:extLst>
            </p:cNvPr>
            <p:cNvSpPr txBox="1"/>
            <p:nvPr/>
          </p:nvSpPr>
          <p:spPr>
            <a:xfrm>
              <a:off x="1691680" y="2492896"/>
              <a:ext cx="5616624" cy="338554"/>
            </a:xfrm>
            <a:prstGeom prst="rect">
              <a:avLst/>
            </a:prstGeom>
            <a:solidFill>
              <a:schemeClr val="bg1"/>
            </a:solidFill>
          </p:spPr>
          <p:txBody>
            <a:bodyPr wrap="square" rtlCol="0">
              <a:spAutoFit/>
            </a:bodyPr>
            <a:lstStyle/>
            <a:p>
              <a:r>
                <a:rPr lang="de-CH" sz="1600" b="1" dirty="0"/>
                <a:t>Analyse de </a:t>
              </a:r>
              <a:r>
                <a:rPr lang="de-CH" sz="1600" b="1" dirty="0" err="1"/>
                <a:t>base</a:t>
              </a:r>
              <a:r>
                <a:rPr lang="de-CH" sz="1600" b="1" dirty="0"/>
                <a:t> des </a:t>
              </a:r>
              <a:r>
                <a:rPr lang="de-CH" sz="1600" b="1" dirty="0" err="1"/>
                <a:t>objectifs</a:t>
              </a:r>
              <a:r>
                <a:rPr lang="de-CH" sz="1600" b="1" dirty="0"/>
                <a:t> de </a:t>
              </a:r>
              <a:r>
                <a:rPr lang="de-CH" sz="1600" b="1" dirty="0" err="1"/>
                <a:t>biodiversité</a:t>
              </a:r>
              <a:r>
                <a:rPr lang="de-CH" sz="1600" b="1" dirty="0"/>
                <a:t> et de </a:t>
              </a:r>
              <a:r>
                <a:rPr lang="de-CH" sz="1600" b="1" dirty="0" err="1"/>
                <a:t>paysage</a:t>
              </a:r>
              <a:endParaRPr lang="de-CH" sz="1600" b="1" dirty="0"/>
            </a:p>
          </p:txBody>
        </p:sp>
      </p:grpSp>
      <p:sp>
        <p:nvSpPr>
          <p:cNvPr id="7" name="Fußzeilenplatzhalter 1">
            <a:extLst>
              <a:ext uri="{FF2B5EF4-FFF2-40B4-BE49-F238E27FC236}">
                <a16:creationId xmlns:a16="http://schemas.microsoft.com/office/drawing/2014/main" id="{CE145B29-C544-985B-96AC-6220E6FF443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603696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3655318" cy="1569660"/>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Rapport OPAL p.6 :</a:t>
            </a:r>
          </a:p>
          <a:p>
            <a:r>
              <a:rPr lang="de-CH" sz="2400" dirty="0">
                <a:solidFill>
                  <a:srgbClr val="FF0000"/>
                </a:solidFill>
                <a:latin typeface="Arial" panose="020B0604020202020204" pitchFamily="34" charset="0"/>
                <a:cs typeface="Arial" panose="020B0604020202020204" pitchFamily="34" charset="0"/>
              </a:rPr>
              <a:t>Objectifs de surface par zone agricole et par région principale.</a:t>
            </a:r>
          </a:p>
        </p:txBody>
      </p:sp>
      <p:sp>
        <p:nvSpPr>
          <p:cNvPr id="4" name="Textfeld 3">
            <a:extLst>
              <a:ext uri="{FF2B5EF4-FFF2-40B4-BE49-F238E27FC236}">
                <a16:creationId xmlns:a16="http://schemas.microsoft.com/office/drawing/2014/main" id="{28DC92DA-9FC7-89B5-C1A3-A1F8E43AC6BE}"/>
              </a:ext>
            </a:extLst>
          </p:cNvPr>
          <p:cNvSpPr txBox="1"/>
          <p:nvPr/>
        </p:nvSpPr>
        <p:spPr>
          <a:xfrm>
            <a:off x="3668143" y="6056597"/>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poir</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l'agriculture, OFEV et OFAG</a:t>
            </a:r>
          </a:p>
        </p:txBody>
      </p:sp>
      <p:sp>
        <p:nvSpPr>
          <p:cNvPr id="10" name="Titel 1">
            <a:extLst>
              <a:ext uri="{FF2B5EF4-FFF2-40B4-BE49-F238E27FC236}">
                <a16:creationId xmlns:a16="http://schemas.microsoft.com/office/drawing/2014/main" id="{5482C533-B1AE-1B1D-D590-AC131002CFF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5" name="Grafik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36838" y="1037380"/>
            <a:ext cx="3378512" cy="4808326"/>
          </a:xfrm>
          <a:prstGeom prst="rect">
            <a:avLst/>
          </a:prstGeom>
          <a:effectLst>
            <a:outerShdw blurRad="63500" sx="102000" sy="102000" algn="ctr" rotWithShape="0">
              <a:prstClr val="black">
                <a:alpha val="40000"/>
              </a:prstClr>
            </a:outerShdw>
          </a:effectLst>
        </p:spPr>
      </p:pic>
      <p:sp>
        <p:nvSpPr>
          <p:cNvPr id="3" name="Fußzeilenplatzhalter 1">
            <a:extLst>
              <a:ext uri="{FF2B5EF4-FFF2-40B4-BE49-F238E27FC236}">
                <a16:creationId xmlns:a16="http://schemas.microsoft.com/office/drawing/2014/main" id="{C663E4CE-E79C-4260-9611-D1DB7083A327}"/>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495787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7624928-37F8-73DC-FC1D-0D4C5E28014E}"/>
              </a:ext>
            </a:extLst>
          </p:cNvPr>
          <p:cNvSpPr txBox="1"/>
          <p:nvPr/>
        </p:nvSpPr>
        <p:spPr>
          <a:xfrm>
            <a:off x="592974" y="1053965"/>
            <a:ext cx="7922376" cy="43088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pourcentage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cible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de surfaces de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qualité</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OEA</a:t>
            </a:r>
          </a:p>
        </p:txBody>
      </p:sp>
      <p:sp>
        <p:nvSpPr>
          <p:cNvPr id="11" name="Titel 1">
            <a:extLst>
              <a:ext uri="{FF2B5EF4-FFF2-40B4-BE49-F238E27FC236}">
                <a16:creationId xmlns:a16="http://schemas.microsoft.com/office/drawing/2014/main" id="{5BEC28FC-8BF4-FA22-72D2-FF04CA75A2DD}"/>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3" name="Grafik 2"/>
          <p:cNvPicPr>
            <a:picLocks noChangeAspect="1"/>
          </p:cNvPicPr>
          <p:nvPr/>
        </p:nvPicPr>
        <p:blipFill>
          <a:blip r:embed="rId2"/>
          <a:stretch>
            <a:fillRect/>
          </a:stretch>
        </p:blipFill>
        <p:spPr>
          <a:xfrm>
            <a:off x="541458" y="1484852"/>
            <a:ext cx="7270582" cy="4937329"/>
          </a:xfrm>
          <a:prstGeom prst="rect">
            <a:avLst/>
          </a:prstGeom>
        </p:spPr>
      </p:pic>
      <p:sp>
        <p:nvSpPr>
          <p:cNvPr id="10" name="Textfeld 9">
            <a:extLst>
              <a:ext uri="{FF2B5EF4-FFF2-40B4-BE49-F238E27FC236}">
                <a16:creationId xmlns:a16="http://schemas.microsoft.com/office/drawing/2014/main" id="{6526A841-3C3C-40EA-0C26-EFB634757CE0}"/>
              </a:ext>
            </a:extLst>
          </p:cNvPr>
          <p:cNvSpPr txBox="1"/>
          <p:nvPr/>
        </p:nvSpPr>
        <p:spPr>
          <a:xfrm>
            <a:off x="3203848" y="6329253"/>
            <a:ext cx="5617019"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l'agriculture, OFEV et OFAG</a:t>
            </a:r>
          </a:p>
        </p:txBody>
      </p:sp>
      <p:sp>
        <p:nvSpPr>
          <p:cNvPr id="4" name="Fußzeilenplatzhalter 1">
            <a:extLst>
              <a:ext uri="{FF2B5EF4-FFF2-40B4-BE49-F238E27FC236}">
                <a16:creationId xmlns:a16="http://schemas.microsoft.com/office/drawing/2014/main" id="{09D4102E-7C03-ECDD-FD90-FEDC5533F517}"/>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8868512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p:cNvPicPr>
            <a:picLocks noChangeAspect="1"/>
          </p:cNvPicPr>
          <p:nvPr/>
        </p:nvPicPr>
        <p:blipFill>
          <a:blip r:embed="rId2"/>
          <a:stretch>
            <a:fillRect/>
          </a:stretch>
        </p:blipFill>
        <p:spPr>
          <a:xfrm>
            <a:off x="588121" y="1656024"/>
            <a:ext cx="7872664" cy="4244275"/>
          </a:xfrm>
          <a:prstGeom prst="rect">
            <a:avLst/>
          </a:prstGeom>
        </p:spPr>
      </p:pic>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lstStyle/>
          <a:p>
            <a:r>
              <a:rPr lang="en-US" dirty="0" err="1"/>
              <a:t>Objectifs </a:t>
            </a:r>
            <a:r>
              <a:rPr lang="en-US" dirty="0"/>
              <a:t>du </a:t>
            </a:r>
            <a:r>
              <a:rPr lang="de-CH" dirty="0"/>
              <a:t>rapport </a:t>
            </a:r>
            <a:r>
              <a:rPr lang="en-US" dirty="0"/>
              <a:t>OPAL </a:t>
            </a:r>
            <a:endParaRPr lang="de-CH" dirty="0"/>
          </a:p>
        </p:txBody>
      </p:sp>
      <p:sp>
        <p:nvSpPr>
          <p:cNvPr id="9" name="Textfeld 8">
            <a:extLst>
              <a:ext uri="{FF2B5EF4-FFF2-40B4-BE49-F238E27FC236}">
                <a16:creationId xmlns:a16="http://schemas.microsoft.com/office/drawing/2014/main" id="{5BAFA0E2-03CE-0939-9E30-6F980F596AE9}"/>
              </a:ext>
            </a:extLst>
          </p:cNvPr>
          <p:cNvSpPr txBox="1"/>
          <p:nvPr/>
        </p:nvSpPr>
        <p:spPr>
          <a:xfrm>
            <a:off x="3979969" y="6136911"/>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 pour </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l'agriculture, OFEV et OFAG</a:t>
            </a:r>
          </a:p>
        </p:txBody>
      </p:sp>
      <p:sp>
        <p:nvSpPr>
          <p:cNvPr id="10" name="TextBox 11">
            <a:extLst>
              <a:ext uri="{FF2B5EF4-FFF2-40B4-BE49-F238E27FC236}">
                <a16:creationId xmlns:a16="http://schemas.microsoft.com/office/drawing/2014/main" id="{B7624928-37F8-73DC-FC1D-0D4C5E28014E}"/>
              </a:ext>
            </a:extLst>
          </p:cNvPr>
          <p:cNvSpPr txBox="1"/>
          <p:nvPr/>
        </p:nvSpPr>
        <p:spPr>
          <a:xfrm>
            <a:off x="592974" y="1053965"/>
            <a:ext cx="7922376" cy="43088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pourcentage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cible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de surfaces de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qualité</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OEA</a:t>
            </a:r>
          </a:p>
        </p:txBody>
      </p:sp>
    </p:spTree>
    <p:extLst>
      <p:ext uri="{BB962C8B-B14F-4D97-AF65-F5344CB8AC3E}">
        <p14:creationId xmlns:p14="http://schemas.microsoft.com/office/powerpoint/2010/main" val="1565712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feld 10">
            <a:extLst>
              <a:ext uri="{FF2B5EF4-FFF2-40B4-BE49-F238E27FC236}">
                <a16:creationId xmlns:a16="http://schemas.microsoft.com/office/drawing/2014/main" id="{C14FEF5A-B457-91CA-9E34-E36D3E428D75}"/>
              </a:ext>
            </a:extLst>
          </p:cNvPr>
          <p:cNvSpPr txBox="1"/>
          <p:nvPr/>
        </p:nvSpPr>
        <p:spPr>
          <a:xfrm>
            <a:off x="592974" y="1695760"/>
            <a:ext cx="7845737" cy="4154984"/>
          </a:xfrm>
          <a:prstGeom prst="rect">
            <a:avLst/>
          </a:prstGeom>
          <a:solidFill>
            <a:schemeClr val="bg1"/>
          </a:solidFill>
          <a:ln>
            <a:solidFill>
              <a:schemeClr val="tx1"/>
            </a:solidFill>
          </a:ln>
        </p:spPr>
        <p:txBody>
          <a:bodyPr wrap="square" rtlCol="0">
            <a:spAutoFit/>
          </a:bodyPr>
          <a:lstStyle/>
          <a:p>
            <a:pPr lvl="0">
              <a:defRPr/>
            </a:pPr>
            <a:r>
              <a:rPr lang="de-CH" sz="2400" dirty="0" err="1">
                <a:solidFill>
                  <a:prstClr val="black"/>
                </a:solidFill>
              </a:rPr>
              <a:t>Sont considérées comme </a:t>
            </a:r>
            <a:r>
              <a:rPr lang="de-CH" sz="2400" dirty="0">
                <a:solidFill>
                  <a:prstClr val="black"/>
                </a:solidFill>
              </a:rPr>
              <a:t>des </a:t>
            </a:r>
            <a:r>
              <a:rPr lang="de-CH" sz="2400" dirty="0" err="1">
                <a:solidFill>
                  <a:prstClr val="black"/>
                </a:solidFill>
              </a:rPr>
              <a:t>surfaces </a:t>
            </a:r>
            <a:r>
              <a:rPr lang="de-CH" sz="2400" dirty="0">
                <a:solidFill>
                  <a:prstClr val="black"/>
                </a:solidFill>
              </a:rPr>
              <a:t>de </a:t>
            </a:r>
            <a:r>
              <a:rPr lang="de-CH" sz="2400" dirty="0" err="1">
                <a:solidFill>
                  <a:prstClr val="black"/>
                </a:solidFill>
              </a:rPr>
              <a:t>qualité </a:t>
            </a:r>
            <a:r>
              <a:rPr lang="de-CH" sz="2400" dirty="0">
                <a:solidFill>
                  <a:prstClr val="black"/>
                </a:solidFill>
              </a:rPr>
              <a:t>OEA :</a:t>
            </a:r>
          </a:p>
          <a:p>
            <a:pPr marL="285750" lvl="0" indent="-285750">
              <a:buFont typeface="Arial" panose="020B0604020202020204" pitchFamily="34" charset="0"/>
              <a:buChar char="•"/>
              <a:defRPr/>
            </a:pPr>
            <a:r>
              <a:rPr lang="de-CH" sz="2400" dirty="0" err="1">
                <a:solidFill>
                  <a:prstClr val="black"/>
                </a:solidFill>
              </a:rPr>
              <a:t>Surfaces </a:t>
            </a:r>
            <a:r>
              <a:rPr lang="de-CH" sz="2400" dirty="0">
                <a:solidFill>
                  <a:prstClr val="black"/>
                </a:solidFill>
              </a:rPr>
              <a:t>des </a:t>
            </a:r>
            <a:r>
              <a:rPr lang="de-CH" sz="2400" dirty="0" err="1">
                <a:solidFill>
                  <a:prstClr val="black"/>
                </a:solidFill>
              </a:rPr>
              <a:t>inventaires nationaux</a:t>
            </a:r>
            <a:endParaRPr lang="de-CH" sz="2400" dirty="0">
              <a:solidFill>
                <a:prstClr val="black"/>
              </a:solidFill>
            </a:endParaRPr>
          </a:p>
          <a:p>
            <a:pPr marL="285750" lvl="0" indent="-285750">
              <a:buFont typeface="Arial" panose="020B0604020202020204" pitchFamily="34" charset="0"/>
              <a:buChar char="•"/>
              <a:defRPr/>
            </a:pPr>
            <a:r>
              <a:rPr lang="de-CH" sz="2400" dirty="0">
                <a:solidFill>
                  <a:prstClr val="black"/>
                </a:solidFill>
              </a:rPr>
              <a:t>PPS (</a:t>
            </a:r>
            <a:r>
              <a:rPr lang="de-CH" sz="2400" dirty="0" err="1">
                <a:solidFill>
                  <a:prstClr val="black"/>
                </a:solidFill>
              </a:rPr>
              <a:t>régional</a:t>
            </a:r>
            <a:r>
              <a:rPr lang="de-CH" sz="2400" dirty="0">
                <a:solidFill>
                  <a:prstClr val="black"/>
                </a:solidFill>
              </a:rPr>
              <a:t>)</a:t>
            </a:r>
          </a:p>
          <a:p>
            <a:pPr marL="285750" lvl="0" indent="-285750">
              <a:buFont typeface="Arial" panose="020B0604020202020204" pitchFamily="34" charset="0"/>
              <a:buChar char="•"/>
              <a:defRPr/>
            </a:pPr>
            <a:r>
              <a:rPr lang="de-CH" sz="2400" dirty="0">
                <a:solidFill>
                  <a:prstClr val="black"/>
                </a:solidFill>
              </a:rPr>
              <a:t>Surface </a:t>
            </a:r>
            <a:r>
              <a:rPr lang="de-CH" sz="2400" dirty="0" err="1">
                <a:solidFill>
                  <a:prstClr val="black"/>
                </a:solidFill>
              </a:rPr>
              <a:t>abritant </a:t>
            </a:r>
            <a:r>
              <a:rPr lang="de-CH" sz="2400" dirty="0">
                <a:solidFill>
                  <a:prstClr val="black"/>
                </a:solidFill>
              </a:rPr>
              <a:t>au </a:t>
            </a:r>
            <a:r>
              <a:rPr lang="de-CH" sz="2400" dirty="0" err="1">
                <a:solidFill>
                  <a:prstClr val="black"/>
                </a:solidFill>
              </a:rPr>
              <a:t>moins </a:t>
            </a:r>
            <a:r>
              <a:rPr lang="de-CH" sz="2400" dirty="0">
                <a:solidFill>
                  <a:prstClr val="black"/>
                </a:solidFill>
              </a:rPr>
              <a:t>1 </a:t>
            </a:r>
            <a:r>
              <a:rPr lang="de-CH" sz="2400" dirty="0" err="1">
                <a:solidFill>
                  <a:prstClr val="black"/>
                </a:solidFill>
              </a:rPr>
              <a:t>espèce cible </a:t>
            </a:r>
            <a:r>
              <a:rPr lang="de-CH" sz="2400" dirty="0">
                <a:solidFill>
                  <a:prstClr val="black"/>
                </a:solidFill>
              </a:rPr>
              <a:t>OEA</a:t>
            </a:r>
          </a:p>
          <a:p>
            <a:pPr marL="285750" lvl="0" indent="-285750">
              <a:buFont typeface="Arial" panose="020B0604020202020204" pitchFamily="34" charset="0"/>
              <a:buChar char="•"/>
              <a:defRPr/>
            </a:pPr>
            <a:r>
              <a:rPr lang="de-CH" sz="2400" dirty="0">
                <a:solidFill>
                  <a:prstClr val="black"/>
                </a:solidFill>
              </a:rPr>
              <a:t>Surface </a:t>
            </a:r>
            <a:r>
              <a:rPr lang="de-CH" sz="2400" dirty="0" err="1">
                <a:solidFill>
                  <a:prstClr val="black"/>
                </a:solidFill>
              </a:rPr>
              <a:t>abritant </a:t>
            </a:r>
            <a:r>
              <a:rPr lang="de-CH" sz="2400" dirty="0">
                <a:solidFill>
                  <a:prstClr val="black"/>
                </a:solidFill>
              </a:rPr>
              <a:t>6 </a:t>
            </a:r>
            <a:r>
              <a:rPr lang="de-CH" sz="2400" dirty="0" err="1">
                <a:solidFill>
                  <a:prstClr val="black"/>
                </a:solidFill>
              </a:rPr>
              <a:t>espèces caractéristiques </a:t>
            </a:r>
            <a:r>
              <a:rPr lang="de-CH" sz="2400" dirty="0">
                <a:solidFill>
                  <a:prstClr val="black"/>
                </a:solidFill>
              </a:rPr>
              <a:t>OEA</a:t>
            </a:r>
          </a:p>
          <a:p>
            <a:pPr marL="285750" lvl="0" indent="-285750">
              <a:buFont typeface="Arial" panose="020B0604020202020204" pitchFamily="34" charset="0"/>
              <a:buChar char="•"/>
              <a:defRPr/>
            </a:pPr>
            <a:r>
              <a:rPr lang="de-CH" sz="2400" dirty="0">
                <a:solidFill>
                  <a:prstClr val="black"/>
                </a:solidFill>
              </a:rPr>
              <a:t>SPB </a:t>
            </a:r>
            <a:r>
              <a:rPr lang="de-CH" sz="2400" dirty="0" err="1">
                <a:solidFill>
                  <a:prstClr val="black"/>
                </a:solidFill>
              </a:rPr>
              <a:t>avec </a:t>
            </a:r>
            <a:r>
              <a:rPr lang="de-CH" sz="2400" dirty="0">
                <a:solidFill>
                  <a:prstClr val="black"/>
                </a:solidFill>
              </a:rPr>
              <a:t>QII (OPD)</a:t>
            </a:r>
          </a:p>
          <a:p>
            <a:pPr marL="285750" lvl="0" indent="-285750">
              <a:buFont typeface="Arial" panose="020B0604020202020204" pitchFamily="34" charset="0"/>
              <a:buChar char="•"/>
              <a:defRPr/>
            </a:pPr>
            <a:r>
              <a:rPr lang="de-CH" sz="2400" dirty="0">
                <a:solidFill>
                  <a:prstClr val="black"/>
                </a:solidFill>
              </a:rPr>
              <a:t>SPB </a:t>
            </a:r>
            <a:r>
              <a:rPr lang="de-CH" sz="2400" dirty="0" err="1">
                <a:solidFill>
                  <a:prstClr val="black"/>
                </a:solidFill>
              </a:rPr>
              <a:t>sur terres assolées </a:t>
            </a:r>
            <a:r>
              <a:rPr lang="de-CH" sz="2400" dirty="0">
                <a:solidFill>
                  <a:prstClr val="black"/>
                </a:solidFill>
              </a:rPr>
              <a:t>: </a:t>
            </a:r>
            <a:r>
              <a:rPr lang="de-CH" sz="2400" dirty="0" err="1">
                <a:solidFill>
                  <a:prstClr val="black"/>
                </a:solidFill>
              </a:rPr>
              <a:t>jachères</a:t>
            </a:r>
            <a:r>
              <a:rPr lang="de-CH" sz="2400" dirty="0">
                <a:solidFill>
                  <a:prstClr val="black"/>
                </a:solidFill>
              </a:rPr>
              <a:t>, </a:t>
            </a:r>
            <a:r>
              <a:rPr lang="de-CH" sz="2400" dirty="0" err="1">
                <a:solidFill>
                  <a:prstClr val="black"/>
                </a:solidFill>
              </a:rPr>
              <a:t>ourlets</a:t>
            </a:r>
            <a:r>
              <a:rPr lang="de-CH" sz="2400" dirty="0">
                <a:solidFill>
                  <a:prstClr val="black"/>
                </a:solidFill>
              </a:rPr>
              <a:t>, ... (OPD)</a:t>
            </a:r>
          </a:p>
          <a:p>
            <a:pPr marL="285750" lvl="0" indent="-285750">
              <a:buFont typeface="Arial" panose="020B0604020202020204" pitchFamily="34" charset="0"/>
              <a:buChar char="•"/>
              <a:defRPr/>
            </a:pPr>
            <a:r>
              <a:rPr lang="de-CH" sz="2400" dirty="0" err="1">
                <a:solidFill>
                  <a:prstClr val="black"/>
                </a:solidFill>
              </a:rPr>
              <a:t>Zones tampons </a:t>
            </a:r>
            <a:r>
              <a:rPr lang="de-CH" sz="2400" dirty="0">
                <a:solidFill>
                  <a:prstClr val="black"/>
                </a:solidFill>
              </a:rPr>
              <a:t>et </a:t>
            </a:r>
            <a:r>
              <a:rPr lang="de-CH" sz="2400" dirty="0" err="1">
                <a:solidFill>
                  <a:prstClr val="black"/>
                </a:solidFill>
              </a:rPr>
              <a:t>bandes riveraines </a:t>
            </a:r>
            <a:r>
              <a:rPr lang="de-CH" sz="2400" dirty="0">
                <a:solidFill>
                  <a:prstClr val="black"/>
                </a:solidFill>
              </a:rPr>
              <a:t>(OPD)</a:t>
            </a:r>
          </a:p>
          <a:p>
            <a:pPr lvl="0">
              <a:defRPr/>
            </a:pPr>
            <a:r>
              <a:rPr lang="de-CH" sz="2400" dirty="0" err="1">
                <a:solidFill>
                  <a:srgbClr val="FF0000"/>
                </a:solidFill>
              </a:rPr>
              <a:t>Othmarsingen </a:t>
            </a:r>
            <a:r>
              <a:rPr lang="de-CH" sz="2400" dirty="0">
                <a:solidFill>
                  <a:srgbClr val="FF0000"/>
                </a:solidFill>
              </a:rPr>
              <a:t>(</a:t>
            </a:r>
            <a:r>
              <a:rPr lang="de-CH" sz="2400" dirty="0" err="1">
                <a:solidFill>
                  <a:srgbClr val="FF0000"/>
                </a:solidFill>
              </a:rPr>
              <a:t>zone </a:t>
            </a:r>
            <a:r>
              <a:rPr lang="de-CH" sz="2400" dirty="0">
                <a:solidFill>
                  <a:srgbClr val="FF0000"/>
                </a:solidFill>
              </a:rPr>
              <a:t>de </a:t>
            </a:r>
            <a:r>
              <a:rPr lang="de-CH" sz="2400" dirty="0" err="1">
                <a:solidFill>
                  <a:srgbClr val="FF0000"/>
                </a:solidFill>
              </a:rPr>
              <a:t>plaine uniquement</a:t>
            </a:r>
            <a:r>
              <a:rPr lang="de-CH" sz="2400" dirty="0">
                <a:solidFill>
                  <a:srgbClr val="FF0000"/>
                </a:solidFill>
              </a:rPr>
              <a:t>) :</a:t>
            </a:r>
          </a:p>
          <a:p>
            <a:pPr lvl="0">
              <a:defRPr/>
            </a:pPr>
            <a:r>
              <a:rPr lang="de-CH" sz="2400" dirty="0">
                <a:solidFill>
                  <a:srgbClr val="FF0000"/>
                </a:solidFill>
              </a:rPr>
              <a:t>Part de SPB : 21 %</a:t>
            </a:r>
          </a:p>
          <a:p>
            <a:pPr lvl="0">
              <a:defRPr/>
            </a:pPr>
            <a:r>
              <a:rPr lang="de-CH" sz="2400" dirty="0">
                <a:solidFill>
                  <a:srgbClr val="FF0000"/>
                </a:solidFill>
              </a:rPr>
              <a:t>Part de la </a:t>
            </a:r>
            <a:r>
              <a:rPr lang="de-CH" sz="2400" dirty="0" err="1">
                <a:solidFill>
                  <a:srgbClr val="FF0000"/>
                </a:solidFill>
              </a:rPr>
              <a:t>surface avec qualité </a:t>
            </a:r>
            <a:r>
              <a:rPr lang="de-CH" sz="2400" dirty="0">
                <a:solidFill>
                  <a:srgbClr val="FF0000"/>
                </a:solidFill>
              </a:rPr>
              <a:t>OEA : 11 %</a:t>
            </a:r>
          </a:p>
        </p:txBody>
      </p:sp>
      <p:sp>
        <p:nvSpPr>
          <p:cNvPr id="5" name="Titel 1">
            <a:extLst>
              <a:ext uri="{FF2B5EF4-FFF2-40B4-BE49-F238E27FC236}">
                <a16:creationId xmlns:a16="http://schemas.microsoft.com/office/drawing/2014/main" id="{E2EA8D08-125B-F767-9BFE-80CC1ABBFF4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12" name="Textfeld 11">
            <a:extLst>
              <a:ext uri="{FF2B5EF4-FFF2-40B4-BE49-F238E27FC236}">
                <a16:creationId xmlns:a16="http://schemas.microsoft.com/office/drawing/2014/main" id="{4C250809-AECD-79F9-7D38-3A57F8F8CC92}"/>
              </a:ext>
            </a:extLst>
          </p:cNvPr>
          <p:cNvSpPr txBox="1"/>
          <p:nvPr/>
        </p:nvSpPr>
        <p:spPr>
          <a:xfrm>
            <a:off x="3131840" y="6061653"/>
            <a:ext cx="5616624" cy="3478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 pour </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l'agriculture, OFEV et OFAG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Chiffres d'Othmarsingen estimés à partir de : https://www.ag.ch/app/agisviewer4/v1/agisviewer.html</a:t>
            </a:r>
          </a:p>
        </p:txBody>
      </p:sp>
      <p:sp>
        <p:nvSpPr>
          <p:cNvPr id="10" name="TextBox 11">
            <a:extLst>
              <a:ext uri="{FF2B5EF4-FFF2-40B4-BE49-F238E27FC236}">
                <a16:creationId xmlns:a16="http://schemas.microsoft.com/office/drawing/2014/main" id="{B7624928-37F8-73DC-FC1D-0D4C5E28014E}"/>
              </a:ext>
            </a:extLst>
          </p:cNvPr>
          <p:cNvSpPr txBox="1"/>
          <p:nvPr/>
        </p:nvSpPr>
        <p:spPr>
          <a:xfrm>
            <a:off x="592974" y="1053965"/>
            <a:ext cx="7922376" cy="43088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pourcentage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cible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de surfaces de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qualité</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OEA</a:t>
            </a:r>
          </a:p>
        </p:txBody>
      </p:sp>
      <p:sp>
        <p:nvSpPr>
          <p:cNvPr id="2" name="Fußzeilenplatzhalter 1">
            <a:extLst>
              <a:ext uri="{FF2B5EF4-FFF2-40B4-BE49-F238E27FC236}">
                <a16:creationId xmlns:a16="http://schemas.microsoft.com/office/drawing/2014/main" id="{736072F5-1932-9929-3313-128AEB0ACCF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550334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485977" y="476672"/>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7" name="TextBox 6"/>
          <p:cNvSpPr txBox="1"/>
          <p:nvPr/>
        </p:nvSpPr>
        <p:spPr>
          <a:xfrm>
            <a:off x="485977" y="1872757"/>
            <a:ext cx="4302047" cy="3816429"/>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Contenu</a:t>
            </a:r>
            <a:r>
              <a:rPr lang="de-CH" sz="2200" dirty="0">
                <a:latin typeface="Arial" panose="020B0604020202020204" pitchFamily="34" charset="0"/>
                <a:cs typeface="Arial" panose="020B0604020202020204" pitchFamily="34" charset="0"/>
              </a:rPr>
              <a:t> : Analyse de base des objectifs de </a:t>
            </a:r>
            <a:r>
              <a:rPr lang="de-CH" sz="2200" dirty="0" err="1">
                <a:latin typeface="Arial" panose="020B0604020202020204" pitchFamily="34" charset="0"/>
                <a:cs typeface="Arial" panose="020B0604020202020204" pitchFamily="34" charset="0"/>
              </a:rPr>
              <a:t>biodiversité</a:t>
            </a:r>
            <a:r>
              <a:rPr lang="de-CH" sz="2200" dirty="0">
                <a:latin typeface="Arial" panose="020B0604020202020204" pitchFamily="34" charset="0"/>
                <a:cs typeface="Arial" panose="020B0604020202020204" pitchFamily="34" charset="0"/>
              </a:rPr>
              <a:t> et de </a:t>
            </a:r>
            <a:r>
              <a:rPr lang="de-CH" sz="2200" dirty="0" err="1">
                <a:latin typeface="Arial" panose="020B0604020202020204" pitchFamily="34" charset="0"/>
                <a:cs typeface="Arial" panose="020B0604020202020204" pitchFamily="34" charset="0"/>
              </a:rPr>
              <a:t>paysage</a:t>
            </a:r>
            <a:endParaRPr lang="de-CH" sz="2200" dirty="0">
              <a:latin typeface="Arial" panose="020B0604020202020204" pitchFamily="34" charset="0"/>
              <a:cs typeface="Arial" panose="020B0604020202020204" pitchFamily="34" charset="0"/>
            </a:endParaRPr>
          </a:p>
          <a:p>
            <a:endParaRPr lang="de-CH" sz="2200" dirty="0">
              <a:solidFill>
                <a:srgbClr val="FF0000"/>
              </a:solidFill>
              <a:latin typeface="Arial" panose="020B0604020202020204" pitchFamily="34" charset="0"/>
              <a:cs typeface="Arial" panose="020B0604020202020204" pitchFamily="34" charset="0"/>
            </a:endParaRPr>
          </a:p>
          <a:p>
            <a:pPr marL="457200" indent="-457200">
              <a:buFont typeface="+mj-lt"/>
              <a:buAutoNum type="arabicPeriod"/>
            </a:pPr>
            <a:r>
              <a:rPr lang="de-CH" sz="2200" dirty="0">
                <a:latin typeface="Arial" panose="020B0604020202020204" pitchFamily="34" charset="0"/>
                <a:cs typeface="Arial" panose="020B0604020202020204" pitchFamily="34" charset="0"/>
              </a:rPr>
              <a:t>Rapport OPAL</a:t>
            </a:r>
          </a:p>
          <a:p>
            <a:pPr marL="457200" indent="-457200">
              <a:buFont typeface="+mj-lt"/>
              <a:buAutoNum type="arabicPeriod"/>
            </a:pPr>
            <a:r>
              <a:rPr lang="de-CH" sz="2200" dirty="0">
                <a:latin typeface="Arial" panose="020B0604020202020204" pitchFamily="34" charset="0"/>
                <a:cs typeface="Arial" panose="020B0604020202020204" pitchFamily="34" charset="0"/>
              </a:rPr>
              <a:t>Analyse historique</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Bases cantonales</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Particularités cantonales</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Projets de mise en réseau</a:t>
            </a:r>
          </a:p>
          <a:p>
            <a:pPr marL="457200" indent="-457200">
              <a:buFont typeface="+mj-lt"/>
              <a:buAutoNum type="arabicPeriod" startAt="4"/>
            </a:pPr>
            <a:r>
              <a:rPr lang="de-CH" sz="2200" dirty="0">
                <a:latin typeface="Arial" panose="020B0604020202020204" pitchFamily="34" charset="0"/>
                <a:cs typeface="Arial" panose="020B0604020202020204" pitchFamily="34" charset="0"/>
              </a:rPr>
              <a:t>Projets de qualité du paysage</a:t>
            </a:r>
          </a:p>
        </p:txBody>
      </p:sp>
      <p:pic>
        <p:nvPicPr>
          <p:cNvPr id="5" name="Grafik 4" descr="Ein Bild, das Gras, Himmel, Natur, draußen enthält.&#10;&#10;Automatisch generierte Beschreibung">
            <a:extLst>
              <a:ext uri="{FF2B5EF4-FFF2-40B4-BE49-F238E27FC236}">
                <a16:creationId xmlns:a16="http://schemas.microsoft.com/office/drawing/2014/main" id="{F8D202E9-3F1B-92E3-C138-028FEA49EE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31162" y="1872757"/>
            <a:ext cx="3429000" cy="3429000"/>
          </a:xfrm>
          <a:prstGeom prst="rect">
            <a:avLst/>
          </a:prstGeom>
        </p:spPr>
      </p:pic>
      <p:sp>
        <p:nvSpPr>
          <p:cNvPr id="6" name="Fußzeilenplatzhalter 1">
            <a:extLst>
              <a:ext uri="{FF2B5EF4-FFF2-40B4-BE49-F238E27FC236}">
                <a16:creationId xmlns:a16="http://schemas.microsoft.com/office/drawing/2014/main" id="{EFAE039B-62EF-F25F-D498-2E9A8C3A3D1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334160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feld 10">
            <a:extLst>
              <a:ext uri="{FF2B5EF4-FFF2-40B4-BE49-F238E27FC236}">
                <a16:creationId xmlns:a16="http://schemas.microsoft.com/office/drawing/2014/main" id="{C14FEF5A-B457-91CA-9E34-E36D3E428D75}"/>
              </a:ext>
            </a:extLst>
          </p:cNvPr>
          <p:cNvSpPr txBox="1"/>
          <p:nvPr/>
        </p:nvSpPr>
        <p:spPr>
          <a:xfrm>
            <a:off x="575462" y="1695760"/>
            <a:ext cx="7845737" cy="4154984"/>
          </a:xfrm>
          <a:prstGeom prst="rect">
            <a:avLst/>
          </a:prstGeom>
          <a:solidFill>
            <a:schemeClr val="bg1"/>
          </a:solidFill>
          <a:ln>
            <a:solidFill>
              <a:schemeClr val="tx1"/>
            </a:solidFill>
          </a:ln>
        </p:spPr>
        <p:txBody>
          <a:bodyPr wrap="square" rtlCol="0">
            <a:spAutoFit/>
          </a:bodyPr>
          <a:lstStyle/>
          <a:p>
            <a:pPr lvl="0">
              <a:defRPr/>
            </a:pPr>
            <a:r>
              <a:rPr lang="de-CH" sz="2400" dirty="0" err="1">
                <a:solidFill>
                  <a:prstClr val="black"/>
                </a:solidFill>
              </a:rPr>
              <a:t>Sont considérées comme </a:t>
            </a:r>
            <a:r>
              <a:rPr lang="de-CH" sz="2400" dirty="0">
                <a:solidFill>
                  <a:prstClr val="black"/>
                </a:solidFill>
              </a:rPr>
              <a:t>des </a:t>
            </a:r>
            <a:r>
              <a:rPr lang="de-CH" sz="2400" dirty="0" err="1">
                <a:solidFill>
                  <a:prstClr val="black"/>
                </a:solidFill>
              </a:rPr>
              <a:t>surfaces </a:t>
            </a:r>
            <a:r>
              <a:rPr lang="de-CH" sz="2400" dirty="0">
                <a:solidFill>
                  <a:prstClr val="black"/>
                </a:solidFill>
              </a:rPr>
              <a:t>de </a:t>
            </a:r>
            <a:r>
              <a:rPr lang="de-CH" sz="2400" dirty="0" err="1">
                <a:solidFill>
                  <a:prstClr val="black"/>
                </a:solidFill>
              </a:rPr>
              <a:t>qualité </a:t>
            </a:r>
            <a:r>
              <a:rPr lang="de-CH" sz="2400" dirty="0">
                <a:solidFill>
                  <a:prstClr val="black"/>
                </a:solidFill>
              </a:rPr>
              <a:t>OEA :</a:t>
            </a:r>
          </a:p>
          <a:p>
            <a:pPr marL="285750" lvl="0" indent="-285750">
              <a:buFont typeface="Arial" panose="020B0604020202020204" pitchFamily="34" charset="0"/>
              <a:buChar char="•"/>
              <a:defRPr/>
            </a:pPr>
            <a:r>
              <a:rPr lang="de-CH" sz="2400" dirty="0" err="1">
                <a:solidFill>
                  <a:prstClr val="black"/>
                </a:solidFill>
              </a:rPr>
              <a:t>Surfaces </a:t>
            </a:r>
            <a:r>
              <a:rPr lang="de-CH" sz="2400" dirty="0">
                <a:solidFill>
                  <a:prstClr val="black"/>
                </a:solidFill>
              </a:rPr>
              <a:t>des </a:t>
            </a:r>
            <a:r>
              <a:rPr lang="de-CH" sz="2400" dirty="0" err="1">
                <a:solidFill>
                  <a:prstClr val="black"/>
                </a:solidFill>
              </a:rPr>
              <a:t>inventaires nationaux</a:t>
            </a:r>
            <a:endParaRPr lang="de-CH" sz="2400" dirty="0">
              <a:solidFill>
                <a:prstClr val="black"/>
              </a:solidFill>
            </a:endParaRPr>
          </a:p>
          <a:p>
            <a:pPr marL="285750" lvl="0" indent="-285750">
              <a:buFont typeface="Arial" panose="020B0604020202020204" pitchFamily="34" charset="0"/>
              <a:buChar char="•"/>
              <a:defRPr/>
            </a:pPr>
            <a:r>
              <a:rPr lang="de-CH" sz="2400" dirty="0">
                <a:solidFill>
                  <a:prstClr val="black"/>
                </a:solidFill>
              </a:rPr>
              <a:t>PPS (</a:t>
            </a:r>
            <a:r>
              <a:rPr lang="de-CH" sz="2400" dirty="0" err="1">
                <a:solidFill>
                  <a:prstClr val="black"/>
                </a:solidFill>
              </a:rPr>
              <a:t>régional</a:t>
            </a:r>
            <a:r>
              <a:rPr lang="de-CH" sz="2400" dirty="0">
                <a:solidFill>
                  <a:prstClr val="black"/>
                </a:solidFill>
              </a:rPr>
              <a:t>)</a:t>
            </a:r>
          </a:p>
          <a:p>
            <a:pPr marL="285750" lvl="0" indent="-285750">
              <a:buFont typeface="Arial" panose="020B0604020202020204" pitchFamily="34" charset="0"/>
              <a:buChar char="•"/>
              <a:defRPr/>
            </a:pPr>
            <a:r>
              <a:rPr lang="de-CH" sz="2400" dirty="0">
                <a:solidFill>
                  <a:prstClr val="black"/>
                </a:solidFill>
              </a:rPr>
              <a:t>Surface </a:t>
            </a:r>
            <a:r>
              <a:rPr lang="de-CH" sz="2400" dirty="0" err="1">
                <a:solidFill>
                  <a:prstClr val="black"/>
                </a:solidFill>
              </a:rPr>
              <a:t>abritant </a:t>
            </a:r>
            <a:r>
              <a:rPr lang="de-CH" sz="2400" dirty="0">
                <a:solidFill>
                  <a:prstClr val="black"/>
                </a:solidFill>
              </a:rPr>
              <a:t>au </a:t>
            </a:r>
            <a:r>
              <a:rPr lang="de-CH" sz="2400" dirty="0" err="1">
                <a:solidFill>
                  <a:prstClr val="black"/>
                </a:solidFill>
              </a:rPr>
              <a:t>moins </a:t>
            </a:r>
            <a:r>
              <a:rPr lang="de-CH" sz="2400" dirty="0">
                <a:solidFill>
                  <a:prstClr val="black"/>
                </a:solidFill>
              </a:rPr>
              <a:t>1 </a:t>
            </a:r>
            <a:r>
              <a:rPr lang="de-CH" sz="2400" dirty="0" err="1">
                <a:solidFill>
                  <a:prstClr val="black"/>
                </a:solidFill>
              </a:rPr>
              <a:t>espèce cible </a:t>
            </a:r>
            <a:r>
              <a:rPr lang="de-CH" sz="2400" dirty="0">
                <a:solidFill>
                  <a:prstClr val="black"/>
                </a:solidFill>
              </a:rPr>
              <a:t>OEA</a:t>
            </a:r>
          </a:p>
          <a:p>
            <a:pPr marL="285750" lvl="0" indent="-285750">
              <a:buFont typeface="Arial" panose="020B0604020202020204" pitchFamily="34" charset="0"/>
              <a:buChar char="•"/>
              <a:defRPr/>
            </a:pPr>
            <a:r>
              <a:rPr lang="de-CH" sz="2400" dirty="0">
                <a:solidFill>
                  <a:prstClr val="black"/>
                </a:solidFill>
              </a:rPr>
              <a:t>Surface </a:t>
            </a:r>
            <a:r>
              <a:rPr lang="de-CH" sz="2400" dirty="0" err="1">
                <a:solidFill>
                  <a:prstClr val="black"/>
                </a:solidFill>
              </a:rPr>
              <a:t>abritant </a:t>
            </a:r>
            <a:r>
              <a:rPr lang="de-CH" sz="2400" dirty="0">
                <a:solidFill>
                  <a:prstClr val="black"/>
                </a:solidFill>
              </a:rPr>
              <a:t>6 </a:t>
            </a:r>
            <a:r>
              <a:rPr lang="de-CH" sz="2400" dirty="0" err="1">
                <a:solidFill>
                  <a:prstClr val="black"/>
                </a:solidFill>
              </a:rPr>
              <a:t>espèces caractéristiques </a:t>
            </a:r>
            <a:r>
              <a:rPr lang="de-CH" sz="2400" dirty="0">
                <a:solidFill>
                  <a:prstClr val="black"/>
                </a:solidFill>
              </a:rPr>
              <a:t>OEA</a:t>
            </a:r>
          </a:p>
          <a:p>
            <a:pPr marL="285750" lvl="0" indent="-285750">
              <a:buFont typeface="Arial" panose="020B0604020202020204" pitchFamily="34" charset="0"/>
              <a:buChar char="•"/>
              <a:defRPr/>
            </a:pPr>
            <a:r>
              <a:rPr lang="de-CH" sz="2400" dirty="0">
                <a:solidFill>
                  <a:prstClr val="black"/>
                </a:solidFill>
              </a:rPr>
              <a:t>SPB </a:t>
            </a:r>
            <a:r>
              <a:rPr lang="de-CH" sz="2400" dirty="0" err="1">
                <a:solidFill>
                  <a:prstClr val="black"/>
                </a:solidFill>
              </a:rPr>
              <a:t>avec </a:t>
            </a:r>
            <a:r>
              <a:rPr lang="de-CH" sz="2400" dirty="0">
                <a:solidFill>
                  <a:prstClr val="black"/>
                </a:solidFill>
              </a:rPr>
              <a:t>QII (OPD)</a:t>
            </a:r>
          </a:p>
          <a:p>
            <a:pPr marL="285750" lvl="0" indent="-285750">
              <a:buFont typeface="Arial" panose="020B0604020202020204" pitchFamily="34" charset="0"/>
              <a:buChar char="•"/>
              <a:defRPr/>
            </a:pPr>
            <a:r>
              <a:rPr lang="de-CH" sz="2400" dirty="0">
                <a:solidFill>
                  <a:prstClr val="black"/>
                </a:solidFill>
              </a:rPr>
              <a:t>SPB </a:t>
            </a:r>
            <a:r>
              <a:rPr lang="de-CH" sz="2400" dirty="0" err="1">
                <a:solidFill>
                  <a:prstClr val="black"/>
                </a:solidFill>
              </a:rPr>
              <a:t>sur terres assolées </a:t>
            </a:r>
            <a:r>
              <a:rPr lang="de-CH" sz="2400" dirty="0">
                <a:solidFill>
                  <a:prstClr val="black"/>
                </a:solidFill>
              </a:rPr>
              <a:t>: </a:t>
            </a:r>
            <a:r>
              <a:rPr lang="de-CH" sz="2400" dirty="0" err="1">
                <a:solidFill>
                  <a:prstClr val="black"/>
                </a:solidFill>
              </a:rPr>
              <a:t>jachères</a:t>
            </a:r>
            <a:r>
              <a:rPr lang="de-CH" sz="2400" dirty="0">
                <a:solidFill>
                  <a:prstClr val="black"/>
                </a:solidFill>
              </a:rPr>
              <a:t>, </a:t>
            </a:r>
            <a:r>
              <a:rPr lang="de-CH" sz="2400" dirty="0" err="1">
                <a:solidFill>
                  <a:prstClr val="black"/>
                </a:solidFill>
              </a:rPr>
              <a:t>ourlets</a:t>
            </a:r>
            <a:r>
              <a:rPr lang="de-CH" sz="2400" dirty="0">
                <a:solidFill>
                  <a:prstClr val="black"/>
                </a:solidFill>
              </a:rPr>
              <a:t>, ... (OPD)</a:t>
            </a:r>
          </a:p>
          <a:p>
            <a:pPr marL="285750" lvl="0" indent="-285750">
              <a:buFont typeface="Arial" panose="020B0604020202020204" pitchFamily="34" charset="0"/>
              <a:buChar char="•"/>
              <a:defRPr/>
            </a:pPr>
            <a:r>
              <a:rPr lang="de-CH" sz="2400" dirty="0" err="1">
                <a:solidFill>
                  <a:prstClr val="black"/>
                </a:solidFill>
              </a:rPr>
              <a:t>Zones tampons </a:t>
            </a:r>
            <a:r>
              <a:rPr lang="de-CH" sz="2400" dirty="0">
                <a:solidFill>
                  <a:prstClr val="black"/>
                </a:solidFill>
              </a:rPr>
              <a:t>et </a:t>
            </a:r>
            <a:r>
              <a:rPr lang="de-CH" sz="2400" dirty="0" err="1">
                <a:solidFill>
                  <a:prstClr val="black"/>
                </a:solidFill>
              </a:rPr>
              <a:t>bandes riveraines </a:t>
            </a:r>
            <a:r>
              <a:rPr lang="de-CH" sz="2400" dirty="0">
                <a:solidFill>
                  <a:prstClr val="black"/>
                </a:solidFill>
              </a:rPr>
              <a:t>(OPD)</a:t>
            </a:r>
          </a:p>
          <a:p>
            <a:pPr lvl="0">
              <a:defRPr/>
            </a:pPr>
            <a:r>
              <a:rPr lang="de-CH" sz="2400" dirty="0" err="1">
                <a:solidFill>
                  <a:srgbClr val="FF0000"/>
                </a:solidFill>
              </a:rPr>
              <a:t>Othmarsingen </a:t>
            </a:r>
            <a:r>
              <a:rPr lang="de-CH" sz="2400" dirty="0">
                <a:solidFill>
                  <a:srgbClr val="FF0000"/>
                </a:solidFill>
              </a:rPr>
              <a:t>(</a:t>
            </a:r>
            <a:r>
              <a:rPr lang="de-CH" sz="2400" dirty="0" err="1">
                <a:solidFill>
                  <a:srgbClr val="FF0000"/>
                </a:solidFill>
              </a:rPr>
              <a:t>zone </a:t>
            </a:r>
            <a:r>
              <a:rPr lang="de-CH" sz="2400" dirty="0">
                <a:solidFill>
                  <a:srgbClr val="FF0000"/>
                </a:solidFill>
              </a:rPr>
              <a:t>de </a:t>
            </a:r>
            <a:r>
              <a:rPr lang="de-CH" sz="2400" dirty="0" err="1">
                <a:solidFill>
                  <a:srgbClr val="FF0000"/>
                </a:solidFill>
              </a:rPr>
              <a:t>plaine uniquement</a:t>
            </a:r>
            <a:r>
              <a:rPr lang="de-CH" sz="2400" dirty="0">
                <a:solidFill>
                  <a:srgbClr val="FF0000"/>
                </a:solidFill>
              </a:rPr>
              <a:t>) :</a:t>
            </a:r>
          </a:p>
          <a:p>
            <a:pPr lvl="0">
              <a:defRPr/>
            </a:pPr>
            <a:r>
              <a:rPr lang="de-CH" sz="2400" dirty="0">
                <a:solidFill>
                  <a:srgbClr val="FF0000"/>
                </a:solidFill>
              </a:rPr>
              <a:t>Part de SPB : 21 %</a:t>
            </a:r>
          </a:p>
          <a:p>
            <a:pPr lvl="0">
              <a:defRPr/>
            </a:pPr>
            <a:r>
              <a:rPr lang="de-CH" sz="2400" dirty="0">
                <a:solidFill>
                  <a:srgbClr val="FF0000"/>
                </a:solidFill>
              </a:rPr>
              <a:t>Part de la </a:t>
            </a:r>
            <a:r>
              <a:rPr lang="de-CH" sz="2400" dirty="0" err="1">
                <a:solidFill>
                  <a:srgbClr val="FF0000"/>
                </a:solidFill>
              </a:rPr>
              <a:t>surface avec qualité </a:t>
            </a:r>
            <a:r>
              <a:rPr lang="de-CH" sz="2400" dirty="0">
                <a:solidFill>
                  <a:srgbClr val="FF0000"/>
                </a:solidFill>
              </a:rPr>
              <a:t>OEA : 11 %</a:t>
            </a:r>
          </a:p>
        </p:txBody>
      </p:sp>
      <p:sp>
        <p:nvSpPr>
          <p:cNvPr id="5" name="Titel 1">
            <a:extLst>
              <a:ext uri="{FF2B5EF4-FFF2-40B4-BE49-F238E27FC236}">
                <a16:creationId xmlns:a16="http://schemas.microsoft.com/office/drawing/2014/main" id="{E2EA8D08-125B-F767-9BFE-80CC1ABBFF4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12" name="Textfeld 11">
            <a:extLst>
              <a:ext uri="{FF2B5EF4-FFF2-40B4-BE49-F238E27FC236}">
                <a16:creationId xmlns:a16="http://schemas.microsoft.com/office/drawing/2014/main" id="{4C250809-AECD-79F9-7D38-3A57F8F8CC92}"/>
              </a:ext>
            </a:extLst>
          </p:cNvPr>
          <p:cNvSpPr txBox="1"/>
          <p:nvPr/>
        </p:nvSpPr>
        <p:spPr>
          <a:xfrm>
            <a:off x="3131840" y="6061653"/>
            <a:ext cx="5616624" cy="34780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 pour </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l'agriculture, OFEV et OFAG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Chiffres d'Othmarsingen estimés à partir de : https://www.ag.ch/app/agisviewer4/v1/agisviewer.html</a:t>
            </a:r>
          </a:p>
        </p:txBody>
      </p:sp>
      <p:sp>
        <p:nvSpPr>
          <p:cNvPr id="10" name="TextBox 11">
            <a:extLst>
              <a:ext uri="{FF2B5EF4-FFF2-40B4-BE49-F238E27FC236}">
                <a16:creationId xmlns:a16="http://schemas.microsoft.com/office/drawing/2014/main" id="{2C83E05E-2270-996A-D931-E052107BEB21}"/>
              </a:ext>
            </a:extLst>
          </p:cNvPr>
          <p:cNvSpPr txBox="1"/>
          <p:nvPr/>
        </p:nvSpPr>
        <p:spPr>
          <a:xfrm rot="20055284">
            <a:off x="924291" y="3242323"/>
            <a:ext cx="7021368" cy="1200329"/>
          </a:xfrm>
          <a:prstGeom prst="rect">
            <a:avLst/>
          </a:prstGeom>
          <a:solidFill>
            <a:schemeClr val="bg1"/>
          </a:solidFill>
          <a:ln w="76200">
            <a:solidFill>
              <a:srgbClr val="FF0000"/>
            </a:solidFill>
          </a:ln>
        </p:spPr>
        <p:txBody>
          <a:bodyPr wrap="square" rtlCol="0">
            <a:spAutoFit/>
          </a:bodyPr>
          <a:lstStyle/>
          <a:p>
            <a:pPr algn="ctr"/>
            <a:r>
              <a:rPr lang="de-CH" sz="2400" dirty="0">
                <a:latin typeface="Arial" panose="020B0604020202020204" pitchFamily="34" charset="0"/>
                <a:cs typeface="Arial" panose="020B0604020202020204" pitchFamily="34" charset="0"/>
              </a:rPr>
              <a:t>Qualité OEA ≠ SPB de valeur écologique selon les projets de mise en </a:t>
            </a:r>
            <a:r>
              <a:rPr lang="de-CH" sz="2400" dirty="0" err="1">
                <a:latin typeface="Arial" panose="020B0604020202020204" pitchFamily="34" charset="0"/>
                <a:cs typeface="Arial" panose="020B0604020202020204" pitchFamily="34" charset="0"/>
              </a:rPr>
              <a:t>réseau</a:t>
            </a:r>
            <a:endParaRPr lang="de-CH" sz="2400" dirty="0">
              <a:latin typeface="Arial" panose="020B0604020202020204" pitchFamily="34" charset="0"/>
              <a:cs typeface="Arial" panose="020B0604020202020204" pitchFamily="34" charset="0"/>
            </a:endParaRPr>
          </a:p>
          <a:p>
            <a:pPr algn="ctr"/>
            <a:r>
              <a:rPr lang="de-CH" sz="2400" dirty="0">
                <a:latin typeface="Arial" panose="020B0604020202020204" pitchFamily="34" charset="0"/>
                <a:cs typeface="Arial" panose="020B0604020202020204" pitchFamily="34" charset="0"/>
              </a:rPr>
              <a:t>Qualité OEA = SPB de haute </a:t>
            </a:r>
            <a:r>
              <a:rPr lang="de-CH" sz="2400" dirty="0" err="1">
                <a:latin typeface="Arial" panose="020B0604020202020204" pitchFamily="34" charset="0"/>
                <a:cs typeface="Arial" panose="020B0604020202020204" pitchFamily="34" charset="0"/>
              </a:rPr>
              <a:t>qualité</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écologique</a:t>
            </a:r>
            <a:endParaRPr lang="de-CH" sz="2400" dirty="0">
              <a:latin typeface="Arial" panose="020B0604020202020204" pitchFamily="34" charset="0"/>
              <a:cs typeface="Arial" panose="020B0604020202020204" pitchFamily="34" charset="0"/>
            </a:endParaRPr>
          </a:p>
        </p:txBody>
      </p:sp>
      <p:sp>
        <p:nvSpPr>
          <p:cNvPr id="13" name="TextBox 11">
            <a:extLst>
              <a:ext uri="{FF2B5EF4-FFF2-40B4-BE49-F238E27FC236}">
                <a16:creationId xmlns:a16="http://schemas.microsoft.com/office/drawing/2014/main" id="{B7624928-37F8-73DC-FC1D-0D4C5E28014E}"/>
              </a:ext>
            </a:extLst>
          </p:cNvPr>
          <p:cNvSpPr txBox="1"/>
          <p:nvPr/>
        </p:nvSpPr>
        <p:spPr>
          <a:xfrm>
            <a:off x="592974" y="1053965"/>
            <a:ext cx="7922376" cy="430887"/>
          </a:xfrm>
          <a:prstGeom prst="rect">
            <a:avLst/>
          </a:prstGeom>
          <a:solidFill>
            <a:srgbClr val="FFC000"/>
          </a:solid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pourcentage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cible</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de surfaces de </a:t>
            </a:r>
            <a:r>
              <a:rPr kumimoji="0" lang="de-CH" sz="2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qualité</a:t>
            </a:r>
            <a:r>
              <a:rPr kumimoji="0" lang="de-CH"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OEA</a:t>
            </a:r>
          </a:p>
        </p:txBody>
      </p:sp>
      <p:sp>
        <p:nvSpPr>
          <p:cNvPr id="2" name="Fußzeilenplatzhalter 1">
            <a:extLst>
              <a:ext uri="{FF2B5EF4-FFF2-40B4-BE49-F238E27FC236}">
                <a16:creationId xmlns:a16="http://schemas.microsoft.com/office/drawing/2014/main" id="{C76BA484-BA88-7E9A-7FD9-A0500F409C9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914680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FCF9492C-A7D1-355C-6424-2B294B414F2D}"/>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grpSp>
        <p:nvGrpSpPr>
          <p:cNvPr id="4" name="Gruppieren 3">
            <a:extLst>
              <a:ext uri="{FF2B5EF4-FFF2-40B4-BE49-F238E27FC236}">
                <a16:creationId xmlns:a16="http://schemas.microsoft.com/office/drawing/2014/main" id="{07A874C6-3479-4E78-9EBE-59120A2F1FB6}"/>
              </a:ext>
            </a:extLst>
          </p:cNvPr>
          <p:cNvGrpSpPr/>
          <p:nvPr/>
        </p:nvGrpSpPr>
        <p:grpSpPr>
          <a:xfrm>
            <a:off x="1403648" y="1051793"/>
            <a:ext cx="6401129" cy="5023108"/>
            <a:chOff x="1403648" y="1051793"/>
            <a:chExt cx="6401129" cy="5023108"/>
          </a:xfrm>
        </p:grpSpPr>
        <p:pic>
          <p:nvPicPr>
            <p:cNvPr id="2" name="Grafik 1"/>
            <p:cNvPicPr>
              <a:picLocks noChangeAspect="1"/>
            </p:cNvPicPr>
            <p:nvPr/>
          </p:nvPicPr>
          <p:blipFill>
            <a:blip r:embed="rId3"/>
            <a:stretch>
              <a:fillRect/>
            </a:stretch>
          </p:blipFill>
          <p:spPr>
            <a:xfrm>
              <a:off x="1403648" y="1051793"/>
              <a:ext cx="6401129" cy="5023108"/>
            </a:xfrm>
            <a:prstGeom prst="rect">
              <a:avLst/>
            </a:prstGeom>
            <a:effectLst>
              <a:outerShdw blurRad="63500" sx="102000" sy="102000" algn="ctr" rotWithShape="0">
                <a:prstClr val="black">
                  <a:alpha val="40000"/>
                </a:prstClr>
              </a:outerShdw>
            </a:effectLst>
          </p:spPr>
        </p:pic>
        <p:sp>
          <p:nvSpPr>
            <p:cNvPr id="7" name="Textfeld 6">
              <a:extLst>
                <a:ext uri="{FF2B5EF4-FFF2-40B4-BE49-F238E27FC236}">
                  <a16:creationId xmlns:a16="http://schemas.microsoft.com/office/drawing/2014/main" id="{98E0C616-BA71-4BF8-9DC0-419CCE41F3C0}"/>
                </a:ext>
              </a:extLst>
            </p:cNvPr>
            <p:cNvSpPr txBox="1"/>
            <p:nvPr/>
          </p:nvSpPr>
          <p:spPr>
            <a:xfrm>
              <a:off x="1691680" y="2514382"/>
              <a:ext cx="5616624" cy="338554"/>
            </a:xfrm>
            <a:prstGeom prst="rect">
              <a:avLst/>
            </a:prstGeom>
            <a:solidFill>
              <a:schemeClr val="bg1"/>
            </a:solidFill>
          </p:spPr>
          <p:txBody>
            <a:bodyPr wrap="square" rtlCol="0">
              <a:spAutoFit/>
            </a:bodyPr>
            <a:lstStyle/>
            <a:p>
              <a:r>
                <a:rPr lang="de-CH" sz="1600" b="1" dirty="0"/>
                <a:t>Analyse de </a:t>
              </a:r>
              <a:r>
                <a:rPr lang="de-CH" sz="1600" b="1" dirty="0" err="1"/>
                <a:t>base</a:t>
              </a:r>
              <a:r>
                <a:rPr lang="de-CH" sz="1600" b="1" dirty="0"/>
                <a:t> des </a:t>
              </a:r>
              <a:r>
                <a:rPr lang="de-CH" sz="1600" b="1" dirty="0" err="1"/>
                <a:t>objectifs</a:t>
              </a:r>
              <a:r>
                <a:rPr lang="de-CH" sz="1600" b="1" dirty="0"/>
                <a:t> de </a:t>
              </a:r>
              <a:r>
                <a:rPr lang="de-CH" sz="1600" b="1" dirty="0" err="1"/>
                <a:t>biodiversité</a:t>
              </a:r>
              <a:r>
                <a:rPr lang="de-CH" sz="1600" b="1" dirty="0"/>
                <a:t> et de </a:t>
              </a:r>
              <a:r>
                <a:rPr lang="de-CH" sz="1600" b="1" dirty="0" err="1"/>
                <a:t>paysage</a:t>
              </a:r>
              <a:endParaRPr lang="de-CH" sz="1600" b="1" dirty="0"/>
            </a:p>
          </p:txBody>
        </p:sp>
      </p:grpSp>
      <p:sp>
        <p:nvSpPr>
          <p:cNvPr id="5" name="Fußzeilenplatzhalter 1">
            <a:extLst>
              <a:ext uri="{FF2B5EF4-FFF2-40B4-BE49-F238E27FC236}">
                <a16:creationId xmlns:a16="http://schemas.microsoft.com/office/drawing/2014/main" id="{BA5B8A7E-4D31-9E50-ECD8-0530EF604743}"/>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8612019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484634" y="2348880"/>
            <a:ext cx="3655318" cy="1200329"/>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Rapport OPAL p.21 :</a:t>
            </a:r>
          </a:p>
          <a:p>
            <a:r>
              <a:rPr lang="de-CH" sz="2400" dirty="0">
                <a:solidFill>
                  <a:srgbClr val="FF0000"/>
                </a:solidFill>
                <a:latin typeface="Arial" panose="020B0604020202020204" pitchFamily="34" charset="0"/>
                <a:cs typeface="Arial" panose="020B0604020202020204" pitchFamily="34" charset="0"/>
              </a:rPr>
              <a:t>Informations sur la </a:t>
            </a:r>
          </a:p>
          <a:p>
            <a:r>
              <a:rPr lang="de-CH" sz="2400" dirty="0" err="1">
                <a:solidFill>
                  <a:srgbClr val="FF0000"/>
                </a:solidFill>
                <a:latin typeface="Arial" panose="020B0604020202020204" pitchFamily="34" charset="0"/>
                <a:cs typeface="Arial" panose="020B0604020202020204" pitchFamily="34" charset="0"/>
              </a:rPr>
              <a:t>subrégion</a:t>
            </a:r>
            <a:r>
              <a:rPr lang="de-CH" sz="2400" dirty="0">
                <a:solidFill>
                  <a:srgbClr val="FF0000"/>
                </a:solidFill>
                <a:latin typeface="Arial" panose="020B0604020202020204" pitchFamily="34" charset="0"/>
                <a:cs typeface="Arial" panose="020B0604020202020204" pitchFamily="34" charset="0"/>
              </a:rPr>
              <a:t> 1.2</a:t>
            </a:r>
          </a:p>
        </p:txBody>
      </p:sp>
      <p:sp>
        <p:nvSpPr>
          <p:cNvPr id="4" name="Textfeld 3">
            <a:extLst>
              <a:ext uri="{FF2B5EF4-FFF2-40B4-BE49-F238E27FC236}">
                <a16:creationId xmlns:a16="http://schemas.microsoft.com/office/drawing/2014/main" id="{28DC92DA-9FC7-89B5-C1A3-A1F8E43AC6BE}"/>
              </a:ext>
            </a:extLst>
          </p:cNvPr>
          <p:cNvSpPr txBox="1"/>
          <p:nvPr/>
        </p:nvSpPr>
        <p:spPr>
          <a:xfrm>
            <a:off x="4094167" y="5843821"/>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l'agriculture, OFEV et OFAG</a:t>
            </a:r>
          </a:p>
        </p:txBody>
      </p:sp>
      <p:sp>
        <p:nvSpPr>
          <p:cNvPr id="6" name="Titel 1">
            <a:extLst>
              <a:ext uri="{FF2B5EF4-FFF2-40B4-BE49-F238E27FC236}">
                <a16:creationId xmlns:a16="http://schemas.microsoft.com/office/drawing/2014/main" id="{33EDF330-8BA8-6FF7-2A97-09D7C2AABD1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91576" y="1644174"/>
            <a:ext cx="4658337" cy="4013094"/>
          </a:xfrm>
          <a:prstGeom prst="rect">
            <a:avLst/>
          </a:prstGeom>
          <a:effectLst>
            <a:outerShdw blurRad="63500" sx="102000" sy="102000" algn="ctr" rotWithShape="0">
              <a:prstClr val="black">
                <a:alpha val="40000"/>
              </a:prstClr>
            </a:outerShdw>
          </a:effectLst>
        </p:spPr>
      </p:pic>
      <p:sp>
        <p:nvSpPr>
          <p:cNvPr id="9" name="Ellipse 8"/>
          <p:cNvSpPr/>
          <p:nvPr/>
        </p:nvSpPr>
        <p:spPr>
          <a:xfrm>
            <a:off x="3851920" y="1709376"/>
            <a:ext cx="2730440" cy="36004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Fußzeilenplatzhalter 1">
            <a:extLst>
              <a:ext uri="{FF2B5EF4-FFF2-40B4-BE49-F238E27FC236}">
                <a16:creationId xmlns:a16="http://schemas.microsoft.com/office/drawing/2014/main" id="{15F795F8-AEF8-A840-4091-63E4C2A3ABC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073114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1CE9F7B0-504C-5AB0-9842-97C9578E3D63}"/>
              </a:ext>
            </a:extLst>
          </p:cNvPr>
          <p:cNvSpPr txBox="1"/>
          <p:nvPr/>
        </p:nvSpPr>
        <p:spPr>
          <a:xfrm>
            <a:off x="628650" y="2290793"/>
            <a:ext cx="2575198" cy="1938992"/>
          </a:xfrm>
          <a:prstGeom prst="rect">
            <a:avLst/>
          </a:prstGeom>
          <a:noFill/>
          <a:ln>
            <a:noFill/>
          </a:ln>
        </p:spPr>
        <p:txBody>
          <a:bodyPr wrap="square" rtlCol="0">
            <a:spAutoFit/>
          </a:bodyPr>
          <a:lstStyle/>
          <a:p>
            <a:r>
              <a:rPr lang="de-CH" sz="2400" dirty="0">
                <a:latin typeface="Arial" panose="020B0604020202020204" pitchFamily="34" charset="0"/>
                <a:cs typeface="Arial" panose="020B0604020202020204" pitchFamily="34" charset="0"/>
              </a:rPr>
              <a:t>Rapport OPAL à partir de la p.22 :</a:t>
            </a:r>
          </a:p>
          <a:p>
            <a:r>
              <a:rPr lang="de-CH" sz="2400" dirty="0">
                <a:solidFill>
                  <a:srgbClr val="FF0000"/>
                </a:solidFill>
                <a:latin typeface="Arial" panose="020B0604020202020204" pitchFamily="34" charset="0"/>
                <a:cs typeface="Arial" panose="020B0604020202020204" pitchFamily="34" charset="0"/>
              </a:rPr>
              <a:t>Informations </a:t>
            </a:r>
            <a:r>
              <a:rPr lang="de-CH" sz="2400" dirty="0" err="1">
                <a:solidFill>
                  <a:srgbClr val="FF0000"/>
                </a:solidFill>
                <a:latin typeface="Arial" panose="020B0604020202020204" pitchFamily="34" charset="0"/>
                <a:cs typeface="Arial" panose="020B0604020202020204" pitchFamily="34" charset="0"/>
              </a:rPr>
              <a:t>sur</a:t>
            </a:r>
            <a:r>
              <a:rPr lang="de-CH" sz="2400" dirty="0">
                <a:solidFill>
                  <a:srgbClr val="FF0000"/>
                </a:solidFill>
                <a:latin typeface="Arial" panose="020B0604020202020204" pitchFamily="34" charset="0"/>
                <a:cs typeface="Arial" panose="020B0604020202020204" pitchFamily="34" charset="0"/>
              </a:rPr>
              <a:t> les </a:t>
            </a:r>
            <a:r>
              <a:rPr lang="de-CH" sz="2400" dirty="0" err="1">
                <a:solidFill>
                  <a:srgbClr val="FF0000"/>
                </a:solidFill>
                <a:latin typeface="Arial" panose="020B0604020202020204" pitchFamily="34" charset="0"/>
                <a:cs typeface="Arial" panose="020B0604020202020204" pitchFamily="34" charset="0"/>
              </a:rPr>
              <a:t>milieux</a:t>
            </a:r>
            <a:r>
              <a:rPr lang="de-CH" sz="2400" dirty="0">
                <a:solidFill>
                  <a:srgbClr val="FF0000"/>
                </a:solidFill>
                <a:latin typeface="Arial" panose="020B0604020202020204" pitchFamily="34" charset="0"/>
                <a:cs typeface="Arial" panose="020B0604020202020204" pitchFamily="34" charset="0"/>
              </a:rPr>
              <a:t> </a:t>
            </a:r>
            <a:r>
              <a:rPr lang="de-CH" sz="2400" dirty="0" err="1">
                <a:solidFill>
                  <a:srgbClr val="FF0000"/>
                </a:solidFill>
                <a:latin typeface="Arial" panose="020B0604020202020204" pitchFamily="34" charset="0"/>
                <a:cs typeface="Arial" panose="020B0604020202020204" pitchFamily="34" charset="0"/>
              </a:rPr>
              <a:t>prioritaires</a:t>
            </a:r>
            <a:endParaRPr lang="de-CH" sz="2400" dirty="0">
              <a:solidFill>
                <a:srgbClr val="FF0000"/>
              </a:solidFill>
              <a:latin typeface="Arial" panose="020B0604020202020204" pitchFamily="34" charset="0"/>
              <a:cs typeface="Arial" panose="020B0604020202020204" pitchFamily="34" charset="0"/>
            </a:endParaRPr>
          </a:p>
        </p:txBody>
      </p:sp>
      <p:sp>
        <p:nvSpPr>
          <p:cNvPr id="4" name="Textfeld 3">
            <a:extLst>
              <a:ext uri="{FF2B5EF4-FFF2-40B4-BE49-F238E27FC236}">
                <a16:creationId xmlns:a16="http://schemas.microsoft.com/office/drawing/2014/main" id="{28DC92DA-9FC7-89B5-C1A3-A1F8E43AC6BE}"/>
              </a:ext>
            </a:extLst>
          </p:cNvPr>
          <p:cNvSpPr txBox="1"/>
          <p:nvPr/>
        </p:nvSpPr>
        <p:spPr>
          <a:xfrm>
            <a:off x="3668143" y="6056597"/>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l'agriculture, OFEV et OFAG</a:t>
            </a:r>
          </a:p>
        </p:txBody>
      </p:sp>
      <p:sp>
        <p:nvSpPr>
          <p:cNvPr id="10" name="Titel 1">
            <a:extLst>
              <a:ext uri="{FF2B5EF4-FFF2-40B4-BE49-F238E27FC236}">
                <a16:creationId xmlns:a16="http://schemas.microsoft.com/office/drawing/2014/main" id="{E92A1B26-196D-68D8-BD08-97D31BF59012}"/>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3" name="Grafik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3848" y="1944002"/>
            <a:ext cx="5327609" cy="3778818"/>
          </a:xfrm>
          <a:prstGeom prst="rect">
            <a:avLst/>
          </a:prstGeom>
          <a:effectLst>
            <a:outerShdw blurRad="63500" sx="102000" sy="102000" algn="ctr" rotWithShape="0">
              <a:prstClr val="black">
                <a:alpha val="40000"/>
              </a:prstClr>
            </a:outerShdw>
          </a:effectLst>
        </p:spPr>
      </p:pic>
      <p:sp>
        <p:nvSpPr>
          <p:cNvPr id="6" name="Ellipse 5"/>
          <p:cNvSpPr/>
          <p:nvPr/>
        </p:nvSpPr>
        <p:spPr>
          <a:xfrm>
            <a:off x="5585976" y="2132857"/>
            <a:ext cx="2730440" cy="36004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Fußzeilenplatzhalter 1">
            <a:extLst>
              <a:ext uri="{FF2B5EF4-FFF2-40B4-BE49-F238E27FC236}">
                <a16:creationId xmlns:a16="http://schemas.microsoft.com/office/drawing/2014/main" id="{7CE50767-B2CF-487E-9C4D-D3834ED9C9F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05467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74BD54FF-1554-B808-2EFD-C697CB4379F5}"/>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2" name="Grafik 1"/>
          <p:cNvPicPr>
            <a:picLocks noChangeAspect="1"/>
          </p:cNvPicPr>
          <p:nvPr/>
        </p:nvPicPr>
        <p:blipFill>
          <a:blip r:embed="rId3"/>
          <a:stretch>
            <a:fillRect/>
          </a:stretch>
        </p:blipFill>
        <p:spPr>
          <a:xfrm>
            <a:off x="1554235" y="1085246"/>
            <a:ext cx="6264696" cy="5152780"/>
          </a:xfrm>
          <a:prstGeom prst="rect">
            <a:avLst/>
          </a:prstGeom>
          <a:effectLst>
            <a:outerShdw blurRad="63500" sx="102000" sy="102000" algn="ctr" rotWithShape="0">
              <a:prstClr val="black">
                <a:alpha val="40000"/>
              </a:prstClr>
            </a:outerShdw>
          </a:effectLst>
        </p:spPr>
      </p:pic>
      <p:sp>
        <p:nvSpPr>
          <p:cNvPr id="4" name="Fußzeilenplatzhalter 1">
            <a:extLst>
              <a:ext uri="{FF2B5EF4-FFF2-40B4-BE49-F238E27FC236}">
                <a16:creationId xmlns:a16="http://schemas.microsoft.com/office/drawing/2014/main" id="{FC7055A0-4953-B56A-7139-5A38EAEA2EC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2292891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2052879"/>
            <a:ext cx="3654622"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Comment savoir quels </a:t>
            </a:r>
            <a:r>
              <a:rPr lang="de-CH" sz="2000" dirty="0" err="1">
                <a:latin typeface="Arial" panose="020B0604020202020204" pitchFamily="34" charset="0"/>
                <a:cs typeface="Arial" panose="020B0604020202020204" pitchFamily="34" charset="0"/>
              </a:rPr>
              <a:t>types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doivent </a:t>
            </a:r>
            <a:r>
              <a:rPr lang="de-CH" sz="2000" dirty="0" err="1">
                <a:latin typeface="Arial" panose="020B0604020202020204" pitchFamily="34" charset="0"/>
                <a:cs typeface="Arial" panose="020B0604020202020204" pitchFamily="34" charset="0"/>
              </a:rPr>
              <a:t>être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spécifiquement</a:t>
            </a:r>
            <a:r>
              <a:rPr lang="de-CH" sz="2000" dirty="0">
                <a:latin typeface="Arial" panose="020B0604020202020204" pitchFamily="34" charset="0"/>
                <a:cs typeface="Arial" panose="020B0604020202020204" pitchFamily="34" charset="0"/>
              </a:rPr>
              <a:t> encouragés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a:t>
            </a:r>
            <a:r>
              <a:rPr lang="de-CH" sz="2000" dirty="0" err="1">
                <a:latin typeface="Arial" panose="020B0604020202020204" pitchFamily="34" charset="0"/>
                <a:cs typeface="Arial" panose="020B0604020202020204" pitchFamily="34" charset="0"/>
              </a:rPr>
              <a:t>savoir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est</a:t>
            </a:r>
            <a:r>
              <a:rPr lang="de-CH" sz="2000" dirty="0">
                <a:latin typeface="Arial" panose="020B0604020202020204" pitchFamily="34" charset="0"/>
                <a:cs typeface="Arial" panose="020B0604020202020204" pitchFamily="34" charset="0"/>
              </a:rPr>
              <a:t> le </a:t>
            </a:r>
            <a:r>
              <a:rPr lang="de-CH" sz="2000" dirty="0" err="1">
                <a:latin typeface="Arial" panose="020B0604020202020204" pitchFamily="34" charset="0"/>
                <a:cs typeface="Arial" panose="020B0604020202020204" pitchFamily="34" charset="0"/>
              </a:rPr>
              <a:t>bon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endroit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type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savoir quelles espèces doivent être spécifiquement encouragées ?</a:t>
            </a:r>
          </a:p>
        </p:txBody>
      </p:sp>
      <p:sp>
        <p:nvSpPr>
          <p:cNvPr id="8" name="Titel 1">
            <a:extLst>
              <a:ext uri="{FF2B5EF4-FFF2-40B4-BE49-F238E27FC236}">
                <a16:creationId xmlns:a16="http://schemas.microsoft.com/office/drawing/2014/main" id="{53467F50-1DEF-A738-BF10-315A4BFCD0C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pic>
        <p:nvPicPr>
          <p:cNvPr id="10" name="Grafik 9"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35896" y="2564904"/>
            <a:ext cx="453484" cy="453484"/>
          </a:xfrm>
          <a:prstGeom prst="rect">
            <a:avLst/>
          </a:prstGeom>
        </p:spPr>
      </p:pic>
      <p:sp>
        <p:nvSpPr>
          <p:cNvPr id="2" name="Fußzeilenplatzhalter 1">
            <a:extLst>
              <a:ext uri="{FF2B5EF4-FFF2-40B4-BE49-F238E27FC236}">
                <a16:creationId xmlns:a16="http://schemas.microsoft.com/office/drawing/2014/main" id="{611EAD44-D019-F413-07CA-6C2F6A63B0E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997198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2924944"/>
            <a:ext cx="3566700" cy="2462213"/>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Quelle surface de </a:t>
            </a:r>
            <a:r>
              <a:rPr lang="de-CH" sz="2200" dirty="0" err="1">
                <a:latin typeface="Arial" panose="020B0604020202020204" pitchFamily="34" charset="0"/>
                <a:cs typeface="Arial" panose="020B0604020202020204" pitchFamily="34" charset="0"/>
              </a:rPr>
              <a:t>quels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types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mileux</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devant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être</a:t>
            </a:r>
            <a:r>
              <a:rPr lang="de-CH" sz="2200" dirty="0">
                <a:latin typeface="Arial" panose="020B0604020202020204" pitchFamily="34" charset="0"/>
                <a:cs typeface="Arial" panose="020B0604020202020204" pitchFamily="34" charset="0"/>
              </a:rPr>
              <a:t> encouragés en priorité selon le rapport OPAL, serait nécessaire pour conserver et favoriser la biodiversité ?</a:t>
            </a:r>
          </a:p>
        </p:txBody>
      </p:sp>
      <p:sp>
        <p:nvSpPr>
          <p:cNvPr id="8" name="Titel 1">
            <a:extLst>
              <a:ext uri="{FF2B5EF4-FFF2-40B4-BE49-F238E27FC236}">
                <a16:creationId xmlns:a16="http://schemas.microsoft.com/office/drawing/2014/main" id="{9D54C3EA-322C-AE61-55FA-E0F8292A145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ED2E33D6-77EA-7D12-0A51-0E349F4FB11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0389536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452818" y="391967"/>
            <a:ext cx="7886700" cy="720000"/>
          </a:xfrm>
        </p:spPr>
        <p:txBody>
          <a:bodyPr/>
          <a:lstStyle/>
          <a:p>
            <a:r>
              <a:rPr lang="en-US" dirty="0"/>
              <a:t>3) </a:t>
            </a:r>
            <a:r>
              <a:rPr lang="en-US" dirty="0" err="1"/>
              <a:t>Objectifs </a:t>
            </a:r>
            <a:r>
              <a:rPr lang="en-US" dirty="0"/>
              <a:t>de </a:t>
            </a:r>
            <a:r>
              <a:rPr lang="en-US" dirty="0" err="1"/>
              <a:t>diversité génétique</a:t>
            </a:r>
            <a:endParaRPr lang="de-CH" dirty="0"/>
          </a:p>
        </p:txBody>
      </p:sp>
      <p:sp>
        <p:nvSpPr>
          <p:cNvPr id="7" name="TextBox 6"/>
          <p:cNvSpPr txBox="1"/>
          <p:nvPr/>
        </p:nvSpPr>
        <p:spPr>
          <a:xfrm>
            <a:off x="452818" y="1523790"/>
            <a:ext cx="3558584" cy="1938992"/>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Quelle est la taille suffisante ?</a:t>
            </a:r>
          </a:p>
          <a:p>
            <a:pPr marL="342900" indent="-342900">
              <a:lnSpc>
                <a:spcPct val="120000"/>
              </a:lnSpc>
              <a:buFont typeface="Arial" panose="020B0604020202020204" pitchFamily="34" charset="0"/>
              <a:buChar char="•"/>
            </a:pPr>
            <a:r>
              <a:rPr lang="de-CH" sz="2000" dirty="0">
                <a:latin typeface="Arial" panose="020B0604020202020204" pitchFamily="34" charset="0"/>
                <a:cs typeface="Arial" panose="020B0604020202020204" pitchFamily="34" charset="0"/>
              </a:rPr>
              <a:t>Surface minimale pour les populations viables </a:t>
            </a:r>
            <a:r>
              <a:rPr lang="de-CH" sz="2000" b="1" dirty="0">
                <a:latin typeface="Arial" panose="020B0604020202020204" pitchFamily="34" charset="0"/>
                <a:cs typeface="Arial" panose="020B0604020202020204" pitchFamily="34" charset="0"/>
              </a:rPr>
              <a:t>de toutes les espèces </a:t>
            </a:r>
            <a:r>
              <a:rPr lang="de-CH" sz="2000" dirty="0">
                <a:latin typeface="Arial" panose="020B0604020202020204" pitchFamily="34" charset="0"/>
                <a:cs typeface="Arial" panose="020B0604020202020204" pitchFamily="34" charset="0"/>
              </a:rPr>
              <a:t>d'un type de </a:t>
            </a:r>
            <a:r>
              <a:rPr lang="de-CH" sz="2000" dirty="0" err="1">
                <a:latin typeface="Arial" panose="020B0604020202020204" pitchFamily="34" charset="0"/>
                <a:cs typeface="Arial" panose="020B0604020202020204" pitchFamily="34" charset="0"/>
              </a:rPr>
              <a:t>milieux </a:t>
            </a:r>
            <a:r>
              <a:rPr lang="de-CH" sz="2000" dirty="0">
                <a:latin typeface="Arial" panose="020B0604020202020204" pitchFamily="34" charset="0"/>
                <a:cs typeface="Arial" panose="020B0604020202020204" pitchFamily="34" charset="0"/>
              </a:rPr>
              <a:t>?</a:t>
            </a:r>
          </a:p>
        </p:txBody>
      </p:sp>
      <p:pic>
        <p:nvPicPr>
          <p:cNvPr id="4" name="Grafik 3" descr="Ein Bild, das Baum, Gras, draußen, Feld enthält.&#10;&#10;Automatisch generierte Beschreibung">
            <a:extLst>
              <a:ext uri="{FF2B5EF4-FFF2-40B4-BE49-F238E27FC236}">
                <a16:creationId xmlns:a16="http://schemas.microsoft.com/office/drawing/2014/main" id="{29B2D832-4BF7-BF48-3C91-3BE4E9F57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95391" y="2204177"/>
            <a:ext cx="4824560" cy="3420000"/>
          </a:xfrm>
          <a:prstGeom prst="rect">
            <a:avLst/>
          </a:prstGeom>
        </p:spPr>
      </p:pic>
      <p:pic>
        <p:nvPicPr>
          <p:cNvPr id="9" name="Grafik 8" descr="Ein Bild, das Gras, draußen, Pflanze enthält.&#10;&#10;Automatisch generierte Beschreibung">
            <a:extLst>
              <a:ext uri="{FF2B5EF4-FFF2-40B4-BE49-F238E27FC236}">
                <a16:creationId xmlns:a16="http://schemas.microsoft.com/office/drawing/2014/main" id="{28D902E9-F2A3-E48B-3B04-5A6AFB0C224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67810" y="3692542"/>
            <a:ext cx="1368152" cy="1584176"/>
          </a:xfrm>
          <a:prstGeom prst="rect">
            <a:avLst/>
          </a:prstGeom>
        </p:spPr>
      </p:pic>
      <p:sp>
        <p:nvSpPr>
          <p:cNvPr id="6" name="TextBox 6">
            <a:extLst>
              <a:ext uri="{FF2B5EF4-FFF2-40B4-BE49-F238E27FC236}">
                <a16:creationId xmlns:a16="http://schemas.microsoft.com/office/drawing/2014/main" id="{B774C4CE-A8CD-4F71-1BEA-9C2A60595D1D}"/>
              </a:ext>
            </a:extLst>
          </p:cNvPr>
          <p:cNvSpPr txBox="1"/>
          <p:nvPr/>
        </p:nvSpPr>
        <p:spPr>
          <a:xfrm>
            <a:off x="422013" y="3696983"/>
            <a:ext cx="7917505" cy="2086725"/>
          </a:xfrm>
          <a:prstGeom prst="rect">
            <a:avLst/>
          </a:prstGeom>
          <a:solidFill>
            <a:srgbClr val="FFC000"/>
          </a:solidFill>
          <a:ln>
            <a:solidFill>
              <a:schemeClr val="tx1"/>
            </a:solidFill>
          </a:ln>
        </p:spPr>
        <p:txBody>
          <a:bodyPr wrap="square" rtlCol="0">
            <a:spAutoFit/>
          </a:bodyPr>
          <a:lstStyle/>
          <a:p>
            <a:pPr>
              <a:lnSpc>
                <a:spcPct val="120000"/>
              </a:lnSpc>
            </a:pPr>
            <a:r>
              <a:rPr lang="de-CH" dirty="0">
                <a:latin typeface="Arial" panose="020B0604020202020204" pitchFamily="34" charset="0"/>
                <a:cs typeface="Arial" panose="020B0604020202020204" pitchFamily="34" charset="0"/>
              </a:rPr>
              <a:t>Les </a:t>
            </a:r>
            <a:r>
              <a:rPr lang="de-CH" dirty="0" err="1">
                <a:latin typeface="Arial" panose="020B0604020202020204" pitchFamily="34" charset="0"/>
                <a:cs typeface="Arial" panose="020B0604020202020204" pitchFamily="34" charset="0"/>
              </a:rPr>
              <a:t>experts estiment </a:t>
            </a:r>
            <a:r>
              <a:rPr lang="de-CH" dirty="0">
                <a:latin typeface="Arial" panose="020B0604020202020204" pitchFamily="34" charset="0"/>
                <a:cs typeface="Arial" panose="020B0604020202020204" pitchFamily="34" charset="0"/>
              </a:rPr>
              <a:t>:</a:t>
            </a:r>
          </a:p>
          <a:p>
            <a:pPr marL="342900" indent="-342900">
              <a:lnSpc>
                <a:spcPct val="120000"/>
              </a:lnSpc>
              <a:buFont typeface="Arial" panose="020B0604020202020204" pitchFamily="34" charset="0"/>
              <a:buChar char="•"/>
            </a:pPr>
            <a:r>
              <a:rPr lang="de-CH" dirty="0">
                <a:latin typeface="Arial" panose="020B0604020202020204" pitchFamily="34" charset="0"/>
                <a:cs typeface="Arial" panose="020B0604020202020204" pitchFamily="34" charset="0"/>
              </a:rPr>
              <a:t>PPS : au moins 10 ha.</a:t>
            </a:r>
          </a:p>
          <a:p>
            <a:pPr marL="342900" indent="-342900">
              <a:lnSpc>
                <a:spcPct val="120000"/>
              </a:lnSpc>
              <a:buFont typeface="Arial" panose="020B0604020202020204" pitchFamily="34" charset="0"/>
              <a:buChar char="•"/>
            </a:pPr>
            <a:r>
              <a:rPr lang="de-CH" dirty="0">
                <a:latin typeface="Arial" panose="020B0604020202020204" pitchFamily="34" charset="0"/>
                <a:cs typeface="Arial" panose="020B0604020202020204" pitchFamily="34" charset="0"/>
              </a:rPr>
              <a:t>Prairies QII : au moins 5-10 ha.</a:t>
            </a:r>
          </a:p>
          <a:p>
            <a:pPr marL="342900" indent="-342900">
              <a:lnSpc>
                <a:spcPct val="120000"/>
              </a:lnSpc>
              <a:buFont typeface="Arial" panose="020B0604020202020204" pitchFamily="34" charset="0"/>
              <a:buChar char="•"/>
            </a:pPr>
            <a:r>
              <a:rPr lang="de-CH" dirty="0">
                <a:latin typeface="Arial" panose="020B0604020202020204" pitchFamily="34" charset="0"/>
                <a:cs typeface="Arial" panose="020B0604020202020204" pitchFamily="34" charset="0"/>
              </a:rPr>
              <a:t>Marais : au moins 5-10 ha.</a:t>
            </a:r>
          </a:p>
          <a:p>
            <a:pPr marL="342900" indent="-342900">
              <a:lnSpc>
                <a:spcPct val="120000"/>
              </a:lnSpc>
              <a:buFont typeface="Arial" panose="020B0604020202020204" pitchFamily="34" charset="0"/>
              <a:buChar char="•"/>
            </a:pPr>
            <a:r>
              <a:rPr lang="de-CH" dirty="0">
                <a:latin typeface="Arial" panose="020B0604020202020204" pitchFamily="34" charset="0"/>
                <a:cs typeface="Arial" panose="020B0604020202020204" pitchFamily="34" charset="0"/>
              </a:rPr>
              <a:t>Terres arables : au moins 10% des terres arables, et 20% des terres arables cultivées avec des méthodes à faibles intrants.</a:t>
            </a:r>
          </a:p>
        </p:txBody>
      </p:sp>
      <p:sp>
        <p:nvSpPr>
          <p:cNvPr id="8" name="Textfeld 7">
            <a:extLst>
              <a:ext uri="{FF2B5EF4-FFF2-40B4-BE49-F238E27FC236}">
                <a16:creationId xmlns:a16="http://schemas.microsoft.com/office/drawing/2014/main" id="{09F44D52-8C53-F48D-5F44-6C980E6F69F5}"/>
              </a:ext>
            </a:extLst>
          </p:cNvPr>
          <p:cNvSpPr txBox="1"/>
          <p:nvPr/>
        </p:nvSpPr>
        <p:spPr>
          <a:xfrm>
            <a:off x="5004048" y="5759099"/>
            <a:ext cx="3007246" cy="461665"/>
          </a:xfrm>
          <a:prstGeom prst="rect">
            <a:avLst/>
          </a:prstGeom>
          <a:solidFill>
            <a:schemeClr val="bg1"/>
          </a:solidFill>
          <a:ln>
            <a:solidFill>
              <a:schemeClr val="tx1"/>
            </a:solidFill>
          </a:ln>
        </p:spPr>
        <p:txBody>
          <a:bodyPr wrap="square" rtlCol="0">
            <a:spAutoFit/>
          </a:bodyPr>
          <a:lstStyle/>
          <a:p>
            <a:pPr algn="l"/>
            <a:r>
              <a:rPr lang="en-US" sz="600" dirty="0"/>
              <a:t>Source : </a:t>
            </a:r>
            <a:r>
              <a:rPr lang="de-CH" sz="600" b="0" i="0" u="none" strike="noStrike" baseline="0" dirty="0" err="1">
                <a:latin typeface="Verdana" panose="020B0604030504040204" pitchFamily="34" charset="0"/>
              </a:rPr>
              <a:t>Guntern </a:t>
            </a:r>
            <a:r>
              <a:rPr lang="de-CH" sz="600" b="0" i="0" u="none" strike="noStrike" baseline="0" dirty="0">
                <a:latin typeface="Verdana" panose="020B0604030504040204" pitchFamily="34" charset="0"/>
              </a:rPr>
              <a:t>J., Lachat T., Pauli D. </a:t>
            </a:r>
            <a:r>
              <a:rPr lang="de-CH" sz="600" dirty="0">
                <a:latin typeface="Verdana" panose="020B0604030504040204" pitchFamily="34" charset="0"/>
              </a:rPr>
              <a:t>Fischer M. (2013) : Besoins en surface pour la conservation de la biodiversité et des services écosystémiques en Suisse. Forum Biodiversité Suisse de l'Académie suisse des sciences naturelles (SCNAT), Berne.</a:t>
            </a:r>
            <a:endParaRPr lang="de-CH" sz="600" dirty="0"/>
          </a:p>
        </p:txBody>
      </p:sp>
      <p:sp>
        <p:nvSpPr>
          <p:cNvPr id="14" name="Denkblase: wolkenförmig 2">
            <a:extLst>
              <a:ext uri="{FF2B5EF4-FFF2-40B4-BE49-F238E27FC236}">
                <a16:creationId xmlns:a16="http://schemas.microsoft.com/office/drawing/2014/main" id="{52D50AAD-FDFB-8C3B-C293-B29484F6E85F}"/>
              </a:ext>
            </a:extLst>
          </p:cNvPr>
          <p:cNvSpPr/>
          <p:nvPr/>
        </p:nvSpPr>
        <p:spPr>
          <a:xfrm>
            <a:off x="5724129" y="476711"/>
            <a:ext cx="3111834"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Diversité génétique</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3" name="Fußzeilenplatzhalter 1">
            <a:extLst>
              <a:ext uri="{FF2B5EF4-FFF2-40B4-BE49-F238E27FC236}">
                <a16:creationId xmlns:a16="http://schemas.microsoft.com/office/drawing/2014/main" id="{C799A595-D1DC-A8FB-A468-C3E7C56E8FF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95195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65EB5461-CC44-3470-2B54-39BB71EFE2D9}"/>
              </a:ext>
            </a:extLst>
          </p:cNvPr>
          <p:cNvSpPr>
            <a:spLocks noGrp="1"/>
          </p:cNvSpPr>
          <p:nvPr>
            <p:ph type="title"/>
          </p:nvPr>
        </p:nvSpPr>
        <p:spPr>
          <a:xfrm>
            <a:off x="501724" y="449361"/>
            <a:ext cx="7886700" cy="720000"/>
          </a:xfrm>
        </p:spPr>
        <p:txBody>
          <a:bodyPr>
            <a:normAutofit/>
          </a:bodyPr>
          <a:lstStyle/>
          <a:p>
            <a:r>
              <a:rPr lang="en-US" dirty="0"/>
              <a:t>2) </a:t>
            </a:r>
            <a:r>
              <a:rPr lang="en-US" dirty="0" err="1"/>
              <a:t>Objectifs </a:t>
            </a:r>
            <a:r>
              <a:rPr lang="en-US" dirty="0"/>
              <a:t>de </a:t>
            </a:r>
            <a:r>
              <a:rPr lang="en-US" dirty="0" err="1"/>
              <a:t>diversité </a:t>
            </a:r>
            <a:r>
              <a:rPr lang="en-US" dirty="0"/>
              <a:t>des </a:t>
            </a:r>
            <a:r>
              <a:rPr lang="en-US" dirty="0" err="1"/>
              <a:t>milieux</a:t>
            </a:r>
            <a:endParaRPr lang="de-CH" dirty="0"/>
          </a:p>
        </p:txBody>
      </p:sp>
      <p:pic>
        <p:nvPicPr>
          <p:cNvPr id="8" name="Grafik 7">
            <a:extLst>
              <a:ext uri="{FF2B5EF4-FFF2-40B4-BE49-F238E27FC236}">
                <a16:creationId xmlns:a16="http://schemas.microsoft.com/office/drawing/2014/main" id="{3F33BE14-DEC1-F1E5-235E-93E3020CB78E}"/>
              </a:ext>
            </a:extLst>
          </p:cNvPr>
          <p:cNvPicPr>
            <a:picLocks noChangeAspect="1"/>
          </p:cNvPicPr>
          <p:nvPr/>
        </p:nvPicPr>
        <p:blipFill>
          <a:blip r:embed="rId3"/>
          <a:stretch>
            <a:fillRect/>
          </a:stretch>
        </p:blipFill>
        <p:spPr>
          <a:xfrm>
            <a:off x="1221474" y="980728"/>
            <a:ext cx="6701051" cy="5226057"/>
          </a:xfrm>
          <a:prstGeom prst="rect">
            <a:avLst/>
          </a:prstGeom>
        </p:spPr>
      </p:pic>
      <p:sp>
        <p:nvSpPr>
          <p:cNvPr id="9" name="Textfeld 8">
            <a:extLst>
              <a:ext uri="{FF2B5EF4-FFF2-40B4-BE49-F238E27FC236}">
                <a16:creationId xmlns:a16="http://schemas.microsoft.com/office/drawing/2014/main" id="{60FF3C24-3B15-116B-0A4C-E452AA7EE2D2}"/>
              </a:ext>
            </a:extLst>
          </p:cNvPr>
          <p:cNvSpPr txBox="1"/>
          <p:nvPr/>
        </p:nvSpPr>
        <p:spPr>
          <a:xfrm>
            <a:off x="3707904" y="6109732"/>
            <a:ext cx="5184577" cy="338554"/>
          </a:xfrm>
          <a:prstGeom prst="rect">
            <a:avLst/>
          </a:prstGeom>
          <a:solidFill>
            <a:schemeClr val="bg1"/>
          </a:solidFill>
          <a:ln>
            <a:solidFill>
              <a:schemeClr val="tx1"/>
            </a:solidFill>
          </a:ln>
        </p:spPr>
        <p:txBody>
          <a:bodyPr wrap="square">
            <a:spAutoFit/>
          </a:bodyPr>
          <a:lstStyle/>
          <a:p>
            <a:pPr algn="l"/>
            <a:r>
              <a:rPr lang="de-CH" sz="800" dirty="0"/>
              <a:t>Source : </a:t>
            </a:r>
            <a:r>
              <a:rPr lang="de-CH" sz="800" b="0" i="0" u="none" strike="noStrike" baseline="0" dirty="0"/>
              <a:t>Guntern, J., Pauli, D., Klaus, G. (2020) : Structures favorisant la biodiversité dans les zones agricoles. Importance, évolution et orientations pour la promotion. Edité par le Forum Biodiversité Suisse (SCNAT), Berne. 90 p.</a:t>
            </a:r>
            <a:endParaRPr lang="de-CH" sz="800" dirty="0"/>
          </a:p>
        </p:txBody>
      </p:sp>
      <p:sp>
        <p:nvSpPr>
          <p:cNvPr id="2" name="Fußzeilenplatzhalter 1">
            <a:extLst>
              <a:ext uri="{FF2B5EF4-FFF2-40B4-BE49-F238E27FC236}">
                <a16:creationId xmlns:a16="http://schemas.microsoft.com/office/drawing/2014/main" id="{C28E0B4F-4B73-09B1-84A2-30F7617DF1B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988435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65EB5461-CC44-3470-2B54-39BB71EFE2D9}"/>
              </a:ext>
            </a:extLst>
          </p:cNvPr>
          <p:cNvSpPr>
            <a:spLocks noGrp="1"/>
          </p:cNvSpPr>
          <p:nvPr>
            <p:ph type="title"/>
          </p:nvPr>
        </p:nvSpPr>
        <p:spPr>
          <a:xfrm>
            <a:off x="501724" y="449361"/>
            <a:ext cx="7886700" cy="720000"/>
          </a:xfrm>
        </p:spPr>
        <p:txBody>
          <a:bodyPr>
            <a:normAutofit/>
          </a:bodyPr>
          <a:lstStyle/>
          <a:p>
            <a:r>
              <a:rPr lang="en-US" dirty="0"/>
              <a:t>2) </a:t>
            </a:r>
            <a:r>
              <a:rPr lang="en-US" dirty="0" err="1"/>
              <a:t>Objectifs </a:t>
            </a:r>
            <a:r>
              <a:rPr lang="en-US" dirty="0"/>
              <a:t>de </a:t>
            </a:r>
            <a:r>
              <a:rPr lang="en-US" dirty="0" err="1"/>
              <a:t>diversité </a:t>
            </a:r>
            <a:r>
              <a:rPr lang="en-US" dirty="0"/>
              <a:t>des </a:t>
            </a:r>
            <a:r>
              <a:rPr lang="en-US" dirty="0" err="1"/>
              <a:t>milieux</a:t>
            </a:r>
            <a:endParaRPr lang="de-CH" dirty="0"/>
          </a:p>
        </p:txBody>
      </p:sp>
      <p:pic>
        <p:nvPicPr>
          <p:cNvPr id="8" name="Grafik 7">
            <a:extLst>
              <a:ext uri="{FF2B5EF4-FFF2-40B4-BE49-F238E27FC236}">
                <a16:creationId xmlns:a16="http://schemas.microsoft.com/office/drawing/2014/main" id="{3F33BE14-DEC1-F1E5-235E-93E3020CB7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1474" y="980729"/>
            <a:ext cx="6701051" cy="648072"/>
          </a:xfrm>
          <a:prstGeom prst="rect">
            <a:avLst/>
          </a:prstGeom>
        </p:spPr>
      </p:pic>
      <p:pic>
        <p:nvPicPr>
          <p:cNvPr id="4" name="Grafik 3">
            <a:extLst>
              <a:ext uri="{FF2B5EF4-FFF2-40B4-BE49-F238E27FC236}">
                <a16:creationId xmlns:a16="http://schemas.microsoft.com/office/drawing/2014/main" id="{24E4FE8A-D152-A27F-15CA-BEA0A7AC3B4B}"/>
              </a:ext>
            </a:extLst>
          </p:cNvPr>
          <p:cNvPicPr>
            <a:picLocks noChangeAspect="1"/>
          </p:cNvPicPr>
          <p:nvPr/>
        </p:nvPicPr>
        <p:blipFill>
          <a:blip r:embed="rId4"/>
          <a:stretch>
            <a:fillRect/>
          </a:stretch>
        </p:blipFill>
        <p:spPr>
          <a:xfrm>
            <a:off x="1221474" y="1700730"/>
            <a:ext cx="6658529" cy="4176542"/>
          </a:xfrm>
          <a:prstGeom prst="rect">
            <a:avLst/>
          </a:prstGeom>
        </p:spPr>
      </p:pic>
      <p:sp>
        <p:nvSpPr>
          <p:cNvPr id="6" name="Textfeld 5">
            <a:extLst>
              <a:ext uri="{FF2B5EF4-FFF2-40B4-BE49-F238E27FC236}">
                <a16:creationId xmlns:a16="http://schemas.microsoft.com/office/drawing/2014/main" id="{1E0E18F5-B707-1ED4-C881-1366853E07DC}"/>
              </a:ext>
            </a:extLst>
          </p:cNvPr>
          <p:cNvSpPr txBox="1"/>
          <p:nvPr/>
        </p:nvSpPr>
        <p:spPr>
          <a:xfrm>
            <a:off x="3707904" y="5947099"/>
            <a:ext cx="5184577" cy="338554"/>
          </a:xfrm>
          <a:prstGeom prst="rect">
            <a:avLst/>
          </a:prstGeom>
          <a:solidFill>
            <a:schemeClr val="bg1"/>
          </a:solidFill>
          <a:ln>
            <a:solidFill>
              <a:schemeClr val="tx1"/>
            </a:solidFill>
          </a:ln>
        </p:spPr>
        <p:txBody>
          <a:bodyPr wrap="square">
            <a:spAutoFit/>
          </a:bodyPr>
          <a:lstStyle/>
          <a:p>
            <a:pPr algn="l"/>
            <a:r>
              <a:rPr lang="de-CH" sz="800" dirty="0"/>
              <a:t>Source : </a:t>
            </a:r>
            <a:r>
              <a:rPr lang="de-CH" sz="800" b="0" i="0" u="none" strike="noStrike" baseline="0" dirty="0"/>
              <a:t>Guntern, J., Pauli, D., Klaus, G. (2020) : Structures favorisant la biodiversité dans les zones agricoles. Importance, évolution et orientations pour la promotion. Edité par le Forum Biodiversité Suisse (SCNAT), Berne. 90 p.</a:t>
            </a:r>
            <a:endParaRPr lang="de-CH" sz="800" dirty="0"/>
          </a:p>
        </p:txBody>
      </p:sp>
      <p:sp>
        <p:nvSpPr>
          <p:cNvPr id="2" name="Fußzeilenplatzhalter 1">
            <a:extLst>
              <a:ext uri="{FF2B5EF4-FFF2-40B4-BE49-F238E27FC236}">
                <a16:creationId xmlns:a16="http://schemas.microsoft.com/office/drawing/2014/main" id="{ADFD45BA-0292-E202-F7F6-611C8E9B484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39746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7" name="TextBox 6"/>
          <p:cNvSpPr txBox="1"/>
          <p:nvPr/>
        </p:nvSpPr>
        <p:spPr>
          <a:xfrm>
            <a:off x="413969" y="1551042"/>
            <a:ext cx="4158031" cy="4585422"/>
          </a:xfrm>
          <a:prstGeom prst="rect">
            <a:avLst/>
          </a:prstGeom>
          <a:noFill/>
        </p:spPr>
        <p:txBody>
          <a:bodyPr wrap="square" rtlCol="0">
            <a:spAutoFit/>
          </a:bodyPr>
          <a:lstStyle/>
          <a:p>
            <a:pPr>
              <a:lnSpc>
                <a:spcPct val="120000"/>
              </a:lnSpc>
            </a:pPr>
            <a:r>
              <a:rPr lang="de-CH" sz="2200" dirty="0">
                <a:latin typeface="Arial" panose="020B0604020202020204" pitchFamily="34" charset="0"/>
                <a:cs typeface="Arial" panose="020B0604020202020204" pitchFamily="34" charset="0"/>
              </a:rPr>
              <a:t>Conseil en </a:t>
            </a:r>
            <a:r>
              <a:rPr lang="de-CH" sz="2200" dirty="0" err="1">
                <a:latin typeface="Arial" panose="020B0604020202020204" pitchFamily="34" charset="0"/>
                <a:cs typeface="Arial" panose="020B0604020202020204" pitchFamily="34" charset="0"/>
              </a:rPr>
              <a:t>biodiversité</a:t>
            </a:r>
            <a:r>
              <a:rPr lang="de-CH" sz="2200" dirty="0">
                <a:latin typeface="Arial" panose="020B0604020202020204" pitchFamily="34" charset="0"/>
                <a:cs typeface="Arial" panose="020B0604020202020204" pitchFamily="34" charset="0"/>
              </a:rPr>
              <a:t> et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ciblé</a:t>
            </a:r>
            <a:r>
              <a:rPr lang="de-CH" sz="2200" dirty="0">
                <a:latin typeface="Arial" panose="020B0604020202020204" pitchFamily="34" charset="0"/>
                <a:cs typeface="Arial" panose="020B0604020202020204" pitchFamily="34" charset="0"/>
              </a:rPr>
              <a:t> sur l'ensemble de l'exploitation :</a:t>
            </a:r>
          </a:p>
          <a:p>
            <a:endParaRPr lang="de-CH" sz="1600" dirty="0">
              <a:latin typeface="Arial" panose="020B0604020202020204" pitchFamily="34" charset="0"/>
              <a:cs typeface="Arial" panose="020B0604020202020204" pitchFamily="34" charset="0"/>
            </a:endParaRPr>
          </a:p>
          <a:p>
            <a:pPr>
              <a:lnSpc>
                <a:spcPct val="120000"/>
              </a:lnSpc>
            </a:pPr>
            <a:r>
              <a:rPr lang="de-CH" sz="2800" b="1" dirty="0">
                <a:solidFill>
                  <a:srgbClr val="FF0000"/>
                </a:solidFill>
                <a:latin typeface="Arial" panose="020B0604020202020204" pitchFamily="34" charset="0"/>
                <a:cs typeface="Arial" panose="020B0604020202020204" pitchFamily="34" charset="0"/>
              </a:rPr>
              <a:t>Focalisation sur l'objectif !</a:t>
            </a:r>
          </a:p>
          <a:p>
            <a:pPr>
              <a:lnSpc>
                <a:spcPct val="120000"/>
              </a:lnSpc>
            </a:pPr>
            <a:r>
              <a:rPr lang="de-CH" sz="2200" b="1" dirty="0">
                <a:latin typeface="Arial" panose="020B0604020202020204" pitchFamily="34" charset="0"/>
                <a:cs typeface="Arial" panose="020B0604020202020204" pitchFamily="34" charset="0"/>
              </a:rPr>
              <a:t>Analyse de base des objectifs de </a:t>
            </a:r>
            <a:r>
              <a:rPr lang="de-CH" sz="2200" b="1" dirty="0" err="1">
                <a:latin typeface="Arial" panose="020B0604020202020204" pitchFamily="34" charset="0"/>
                <a:cs typeface="Arial" panose="020B0604020202020204" pitchFamily="34" charset="0"/>
              </a:rPr>
              <a:t>biodiversité</a:t>
            </a:r>
            <a:r>
              <a:rPr lang="de-CH" sz="2200" b="1" dirty="0">
                <a:latin typeface="Arial" panose="020B0604020202020204" pitchFamily="34" charset="0"/>
                <a:cs typeface="Arial" panose="020B0604020202020204" pitchFamily="34" charset="0"/>
              </a:rPr>
              <a:t> et de </a:t>
            </a:r>
            <a:r>
              <a:rPr lang="de-CH" sz="2200" b="1" dirty="0" err="1">
                <a:latin typeface="Arial" panose="020B0604020202020204" pitchFamily="34" charset="0"/>
                <a:cs typeface="Arial" panose="020B0604020202020204" pitchFamily="34" charset="0"/>
              </a:rPr>
              <a:t>paysage</a:t>
            </a:r>
            <a:r>
              <a:rPr lang="de-CH" sz="2200" b="1" dirty="0">
                <a:latin typeface="Arial" panose="020B0604020202020204" pitchFamily="34" charset="0"/>
                <a:cs typeface="Arial" panose="020B0604020202020204" pitchFamily="34" charset="0"/>
              </a:rPr>
              <a:t> :</a:t>
            </a:r>
          </a:p>
          <a:p>
            <a:pPr>
              <a:lnSpc>
                <a:spcPct val="120000"/>
              </a:lnSpc>
            </a:pPr>
            <a:r>
              <a:rPr lang="de-CH" sz="2200" b="1" dirty="0">
                <a:latin typeface="Arial" panose="020B0604020202020204" pitchFamily="34" charset="0"/>
                <a:cs typeface="Arial" panose="020B0604020202020204" pitchFamily="34" charset="0"/>
              </a:rPr>
              <a:t>Savoir quel est </a:t>
            </a:r>
            <a:r>
              <a:rPr lang="de-CH" sz="2200" b="1" dirty="0" err="1">
                <a:latin typeface="Arial" panose="020B0604020202020204" pitchFamily="34" charset="0"/>
                <a:cs typeface="Arial" panose="020B0604020202020204" pitchFamily="34" charset="0"/>
              </a:rPr>
              <a:t>l'objectif</a:t>
            </a:r>
            <a:r>
              <a:rPr lang="de-CH" sz="2200" b="1" dirty="0">
                <a:latin typeface="Arial" panose="020B0604020202020204" pitchFamily="34" charset="0"/>
                <a:cs typeface="Arial" panose="020B0604020202020204" pitchFamily="34" charset="0"/>
              </a:rPr>
              <a:t> </a:t>
            </a:r>
            <a:r>
              <a:rPr lang="de-CH" sz="2200" b="1" dirty="0" err="1">
                <a:latin typeface="Arial" panose="020B0604020202020204" pitchFamily="34" charset="0"/>
                <a:cs typeface="Arial" panose="020B0604020202020204" pitchFamily="34" charset="0"/>
              </a:rPr>
              <a:t>général</a:t>
            </a:r>
            <a:r>
              <a:rPr lang="de-CH" sz="2200" b="1" dirty="0">
                <a:latin typeface="Arial" panose="020B0604020202020204" pitchFamily="34" charset="0"/>
                <a:cs typeface="Arial" panose="020B0604020202020204" pitchFamily="34" charset="0"/>
              </a:rPr>
              <a:t> et l'avoir en tête </a:t>
            </a:r>
            <a:r>
              <a:rPr lang="de-CH" sz="2200" dirty="0">
                <a:latin typeface="Arial" panose="020B0604020202020204" pitchFamily="34" charset="0"/>
                <a:cs typeface="Arial" panose="020B0604020202020204" pitchFamily="34" charset="0"/>
              </a:rPr>
              <a:t>!</a:t>
            </a:r>
          </a:p>
        </p:txBody>
      </p:sp>
      <p:pic>
        <p:nvPicPr>
          <p:cNvPr id="4" name="Grafik 3" descr="Ein Bild, das Gras, draußen, Himmel, Feld enthält.&#10;&#10;Automatisch generierte Beschreibung">
            <a:extLst>
              <a:ext uri="{FF2B5EF4-FFF2-40B4-BE49-F238E27FC236}">
                <a16:creationId xmlns:a16="http://schemas.microsoft.com/office/drawing/2014/main" id="{B2AF07F3-4263-B9B3-DE64-B7B1C368E9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0" y="1551042"/>
            <a:ext cx="4406899" cy="4581712"/>
          </a:xfrm>
          <a:prstGeom prst="rect">
            <a:avLst/>
          </a:prstGeom>
        </p:spPr>
      </p:pic>
      <p:sp>
        <p:nvSpPr>
          <p:cNvPr id="3" name="Fußzeilenplatzhalter 1">
            <a:extLst>
              <a:ext uri="{FF2B5EF4-FFF2-40B4-BE49-F238E27FC236}">
                <a16:creationId xmlns:a16="http://schemas.microsoft.com/office/drawing/2014/main" id="{09DDBA70-FC84-49A1-A473-3F89D54A558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5844491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592974" y="347109"/>
            <a:ext cx="7886700" cy="720000"/>
          </a:xfrm>
        </p:spPr>
        <p:txBody>
          <a:bodyPr/>
          <a:lstStyle/>
          <a:p>
            <a:r>
              <a:rPr lang="de-CH" dirty="0"/>
              <a:t>Quelle </a:t>
            </a:r>
            <a:r>
              <a:rPr lang="de-CH" dirty="0" err="1"/>
              <a:t>est </a:t>
            </a:r>
            <a:r>
              <a:rPr lang="de-CH" dirty="0"/>
              <a:t>la </a:t>
            </a:r>
            <a:r>
              <a:rPr lang="de-CH" dirty="0" err="1"/>
              <a:t>surface nécessaire </a:t>
            </a:r>
            <a:r>
              <a:rPr lang="de-CH" dirty="0"/>
              <a:t>? </a:t>
            </a:r>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461665"/>
          </a:xfrm>
          <a:prstGeom prst="rect">
            <a:avLst/>
          </a:prstGeom>
          <a:solidFill>
            <a:srgbClr val="FFC000"/>
          </a:solidFill>
          <a:ln>
            <a:solidFill>
              <a:schemeClr val="tx1"/>
            </a:solidFill>
          </a:ln>
        </p:spPr>
        <p:txBody>
          <a:bodyPr wrap="square" rtlCol="0">
            <a:spAutoFit/>
          </a:bodyPr>
          <a:lstStyle/>
          <a:p>
            <a:pPr lvl="0">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types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 </a:t>
            </a:r>
            <a:r>
              <a:rPr lang="en-US" sz="2400" dirty="0" err="1">
                <a:latin typeface="Arial" panose="020B0604020202020204" pitchFamily="34" charset="0"/>
                <a:cs typeface="Arial" panose="020B0604020202020204" pitchFamily="34" charset="0"/>
              </a:rPr>
              <a:t>milieux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à promouvoir en priorité</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628650" y="2204863"/>
            <a:ext cx="7886700" cy="3672409"/>
          </a:xfrm>
        </p:spPr>
        <p:txBody>
          <a:bodyPr>
            <a:normAutofit fontScale="77500" lnSpcReduction="20000"/>
          </a:bodyPr>
          <a:lstStyle/>
          <a:p>
            <a:pPr marL="0" indent="0">
              <a:lnSpc>
                <a:spcPct val="110000"/>
              </a:lnSpc>
              <a:buNone/>
            </a:pPr>
            <a:r>
              <a:rPr lang="de-CH" sz="2400" dirty="0">
                <a:ea typeface="Times New Roman" panose="02020603050405020304" pitchFamily="18" charset="0"/>
                <a:cs typeface="Times New Roman" panose="02020603050405020304" pitchFamily="18" charset="0"/>
              </a:rPr>
              <a:t>Exemple de la </a:t>
            </a:r>
            <a:r>
              <a:rPr lang="de-CH" sz="2400" dirty="0" err="1">
                <a:ea typeface="Times New Roman" panose="02020603050405020304" pitchFamily="18" charset="0"/>
                <a:cs typeface="Times New Roman" panose="02020603050405020304" pitchFamily="18" charset="0"/>
              </a:rPr>
              <a:t>sous-région </a:t>
            </a:r>
            <a:r>
              <a:rPr lang="de-CH" sz="2400" dirty="0">
                <a:ea typeface="Times New Roman" panose="02020603050405020304" pitchFamily="18" charset="0"/>
                <a:cs typeface="Times New Roman" panose="02020603050405020304" pitchFamily="18" charset="0"/>
              </a:rPr>
              <a:t>1.2 (Othmarsingen)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promotion et renaturation des surfaces humides et des eaux libres, maintien et création de sites de reproduction de batraciens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Environ </a:t>
            </a:r>
            <a:r>
              <a:rPr lang="de-CH" sz="2400" dirty="0">
                <a:solidFill>
                  <a:srgbClr val="FF0000"/>
                </a:solidFill>
                <a:ea typeface="Times New Roman" panose="02020603050405020304" pitchFamily="18" charset="0"/>
                <a:cs typeface="Times New Roman" panose="02020603050405020304" pitchFamily="18" charset="0"/>
              </a:rPr>
              <a:t>0,1 ha.</a:t>
            </a:r>
            <a:endParaRPr lang="fr-FR" sz="2400" dirty="0">
              <a:ea typeface="Times New Roman" panose="02020603050405020304" pitchFamily="18" charset="0"/>
              <a:cs typeface="Times New Roman" panose="02020603050405020304" pitchFamily="18" charset="0"/>
            </a:endParaRPr>
          </a:p>
          <a:p>
            <a:pPr marL="257175" indent="-257175">
              <a:lnSpc>
                <a:spcPct val="110000"/>
              </a:lnSpc>
              <a:buFont typeface="Symbol" panose="05050102010706020507" pitchFamily="18" charset="2"/>
              <a:buChar char=""/>
            </a:pPr>
            <a:r>
              <a:rPr lang="de-CH" sz="2400" dirty="0">
                <a:ea typeface="Times New Roman" panose="02020603050405020304" pitchFamily="18" charset="0"/>
                <a:cs typeface="Times New Roman" panose="02020603050405020304" pitchFamily="18" charset="0"/>
              </a:rPr>
              <a:t>Promotion de la compensation écologique dans les </a:t>
            </a:r>
            <a:r>
              <a:rPr lang="de-CH" sz="2400" dirty="0" err="1">
                <a:ea typeface="Times New Roman" panose="02020603050405020304" pitchFamily="18" charset="0"/>
                <a:cs typeface="Times New Roman" panose="02020603050405020304" pitchFamily="18" charset="0"/>
              </a:rPr>
              <a:t>grandes cultures ainsi que </a:t>
            </a:r>
            <a:r>
              <a:rPr lang="de-CH" sz="2400" dirty="0">
                <a:ea typeface="Times New Roman" panose="02020603050405020304" pitchFamily="18" charset="0"/>
                <a:cs typeface="Times New Roman" panose="02020603050405020304" pitchFamily="18" charset="0"/>
              </a:rPr>
              <a:t>des </a:t>
            </a:r>
            <a:r>
              <a:rPr lang="de-CH" sz="2400" dirty="0" err="1">
                <a:ea typeface="Times New Roman" panose="02020603050405020304" pitchFamily="18" charset="0"/>
                <a:cs typeface="Times New Roman" panose="02020603050405020304" pitchFamily="18" charset="0"/>
              </a:rPr>
              <a:t>structures rudérales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Environ </a:t>
            </a:r>
            <a:r>
              <a:rPr lang="de-CH" sz="2400" dirty="0">
                <a:solidFill>
                  <a:srgbClr val="FF0000"/>
                </a:solidFill>
                <a:ea typeface="Times New Roman" panose="02020603050405020304" pitchFamily="18" charset="0"/>
                <a:cs typeface="Times New Roman" panose="02020603050405020304" pitchFamily="18" charset="0"/>
              </a:rPr>
              <a:t>1,4 ha.</a:t>
            </a:r>
            <a:endParaRPr lang="de-CH" sz="2400" dirty="0">
              <a:ea typeface="Times New Roman" panose="02020603050405020304" pitchFamily="18" charset="0"/>
              <a:cs typeface="Times New Roman" panose="02020603050405020304" pitchFamily="18" charset="0"/>
            </a:endParaRP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et promotion des PPS et des prairies grasses riches en espèces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prairies </a:t>
            </a:r>
            <a:r>
              <a:rPr lang="de-CH" sz="2400" dirty="0">
                <a:ea typeface="Times New Roman" panose="02020603050405020304" pitchFamily="18" charset="0"/>
                <a:cs typeface="Times New Roman" panose="02020603050405020304" pitchFamily="18" charset="0"/>
              </a:rPr>
              <a:t>à </a:t>
            </a:r>
            <a:r>
              <a:rPr lang="de-CH" sz="2400" dirty="0" err="1">
                <a:ea typeface="Times New Roman" panose="02020603050405020304" pitchFamily="18" charset="0"/>
                <a:cs typeface="Times New Roman" panose="02020603050405020304" pitchFamily="18" charset="0"/>
              </a:rPr>
              <a:t>fromental</a:t>
            </a:r>
            <a:r>
              <a:rPr lang="de-CH" sz="2400" dirty="0">
                <a:ea typeface="Times New Roman" panose="02020603050405020304" pitchFamily="18" charset="0"/>
                <a:cs typeface="Times New Roman" panose="02020603050405020304" pitchFamily="18" charset="0"/>
              </a:rPr>
              <a:t>)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a:t>
            </a:r>
            <a:r>
              <a:rPr lang="de-CH" sz="2400" dirty="0">
                <a:solidFill>
                  <a:srgbClr val="FF0000"/>
                </a:solidFill>
                <a:ea typeface="Times New Roman" panose="02020603050405020304" pitchFamily="18" charset="0"/>
                <a:cs typeface="Times New Roman" panose="02020603050405020304" pitchFamily="18" charset="0"/>
              </a:rPr>
              <a:t>. 10 ha.</a:t>
            </a:r>
            <a:endParaRPr lang="de-CH" sz="2400" dirty="0">
              <a:ea typeface="Times New Roman" panose="02020603050405020304" pitchFamily="18" charset="0"/>
              <a:cs typeface="Times New Roman" panose="02020603050405020304" pitchFamily="18" charset="0"/>
            </a:endParaRPr>
          </a:p>
          <a:p>
            <a:pPr marL="257175" indent="-257175">
              <a:lnSpc>
                <a:spcPct val="110000"/>
              </a:lnSpc>
              <a:spcAft>
                <a:spcPts val="450"/>
              </a:spcAft>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Valorisation par des structures ligneuses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haies</a:t>
            </a:r>
            <a:r>
              <a:rPr lang="de-CH" sz="2400" dirty="0">
                <a:ea typeface="Times New Roman" panose="02020603050405020304" pitchFamily="18" charset="0"/>
                <a:cs typeface="Times New Roman" panose="02020603050405020304" pitchFamily="18" charset="0"/>
              </a:rPr>
              <a:t>, arbres fruitiers à haute tige et arbres </a:t>
            </a:r>
            <a:r>
              <a:rPr lang="de-CH" sz="2400" dirty="0" err="1">
                <a:ea typeface="Times New Roman" panose="02020603050405020304" pitchFamily="18" charset="0"/>
                <a:cs typeface="Times New Roman" panose="02020603050405020304" pitchFamily="18" charset="0"/>
              </a:rPr>
              <a:t>isolés</a:t>
            </a:r>
            <a:r>
              <a:rPr lang="de-CH" sz="2400" dirty="0">
                <a:ea typeface="Times New Roman" panose="02020603050405020304" pitchFamily="18" charset="0"/>
                <a:cs typeface="Times New Roman" panose="02020603050405020304" pitchFamily="18" charset="0"/>
              </a:rPr>
              <a:t>)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a:t>
            </a:r>
            <a:r>
              <a:rPr lang="de-CH" sz="2400" dirty="0">
                <a:solidFill>
                  <a:srgbClr val="FF0000"/>
                </a:solidFill>
                <a:ea typeface="Times New Roman" panose="02020603050405020304" pitchFamily="18" charset="0"/>
                <a:cs typeface="Times New Roman" panose="02020603050405020304" pitchFamily="18" charset="0"/>
              </a:rPr>
              <a:t>. 0,1 ha de </a:t>
            </a:r>
            <a:r>
              <a:rPr lang="de-CH" sz="2400" dirty="0" err="1">
                <a:solidFill>
                  <a:srgbClr val="FF0000"/>
                </a:solidFill>
                <a:ea typeface="Times New Roman" panose="02020603050405020304" pitchFamily="18" charset="0"/>
                <a:cs typeface="Times New Roman" panose="02020603050405020304" pitchFamily="18" charset="0"/>
              </a:rPr>
              <a:t>haies </a:t>
            </a:r>
            <a:r>
              <a:rPr lang="de-CH" sz="2800" dirty="0">
                <a:solidFill>
                  <a:srgbClr val="FF0000"/>
                </a:solidFill>
                <a:ea typeface="Times New Roman" panose="02020603050405020304" pitchFamily="18" charset="0"/>
                <a:cs typeface="Times New Roman" panose="02020603050405020304" pitchFamily="18" charset="0"/>
              </a:rPr>
              <a:t>et </a:t>
            </a:r>
            <a:r>
              <a:rPr lang="de-CH" sz="2400" dirty="0" err="1">
                <a:solidFill>
                  <a:srgbClr val="FF0000"/>
                </a:solidFill>
                <a:ea typeface="Times New Roman" panose="02020603050405020304" pitchFamily="18" charset="0"/>
                <a:cs typeface="Times New Roman" panose="02020603050405020304" pitchFamily="18" charset="0"/>
              </a:rPr>
              <a:t>env</a:t>
            </a:r>
            <a:r>
              <a:rPr lang="de-CH" sz="2400" dirty="0">
                <a:solidFill>
                  <a:srgbClr val="FF0000"/>
                </a:solidFill>
                <a:ea typeface="Times New Roman" panose="02020603050405020304" pitchFamily="18" charset="0"/>
                <a:cs typeface="Times New Roman" panose="02020603050405020304" pitchFamily="18" charset="0"/>
              </a:rPr>
              <a:t>. 100 </a:t>
            </a:r>
            <a:r>
              <a:rPr lang="de-CH" sz="2400" dirty="0" err="1">
                <a:solidFill>
                  <a:srgbClr val="FF0000"/>
                </a:solidFill>
                <a:ea typeface="Times New Roman" panose="02020603050405020304" pitchFamily="18" charset="0"/>
                <a:cs typeface="Times New Roman" panose="02020603050405020304" pitchFamily="18" charset="0"/>
              </a:rPr>
              <a:t>arbres</a:t>
            </a:r>
            <a:r>
              <a:rPr lang="de-CH" sz="2400" dirty="0">
                <a:solidFill>
                  <a:srgbClr val="FF0000"/>
                </a:solidFill>
                <a:ea typeface="Times New Roman" panose="02020603050405020304" pitchFamily="18" charset="0"/>
                <a:cs typeface="Times New Roman" panose="02020603050405020304" pitchFamily="18" charset="0"/>
              </a:rPr>
              <a:t>.</a:t>
            </a:r>
          </a:p>
          <a:p>
            <a:pPr marL="257175" indent="-257175">
              <a:lnSpc>
                <a:spcPct val="110000"/>
              </a:lnSpc>
              <a:spcAft>
                <a:spcPts val="450"/>
              </a:spcAft>
              <a:buFont typeface="Symbol" panose="05050102010706020507" pitchFamily="18" charset="2"/>
              <a:buChar char=""/>
            </a:pPr>
            <a:endParaRPr lang="de-CH" sz="2400" dirty="0">
              <a:ea typeface="Times New Roman" panose="02020603050405020304" pitchFamily="18" charset="0"/>
              <a:cs typeface="Times New Roman" panose="02020603050405020304" pitchFamily="18" charset="0"/>
            </a:endParaRPr>
          </a:p>
          <a:p>
            <a:pPr marL="0" indent="0">
              <a:buNone/>
            </a:pPr>
            <a:endParaRPr lang="de-CH" dirty="0"/>
          </a:p>
        </p:txBody>
      </p:sp>
      <p:sp>
        <p:nvSpPr>
          <p:cNvPr id="10" name="Textfeld 9">
            <a:extLst>
              <a:ext uri="{FF2B5EF4-FFF2-40B4-BE49-F238E27FC236}">
                <a16:creationId xmlns:a16="http://schemas.microsoft.com/office/drawing/2014/main" id="{43F6118B-826A-AEE2-F84F-B4D48BD03CD2}"/>
              </a:ext>
            </a:extLst>
          </p:cNvPr>
          <p:cNvSpPr txBox="1"/>
          <p:nvPr/>
        </p:nvSpPr>
        <p:spPr>
          <a:xfrm>
            <a:off x="4211960" y="5800612"/>
            <a:ext cx="455574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 pour </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l'agriculture, OFEV et OFAG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Chiffres d'Othmarsingen estimés à partir de : https://www.ag.ch/app/agisviewer4/v1/agisviewer.html</a:t>
            </a:r>
          </a:p>
        </p:txBody>
      </p:sp>
      <p:sp>
        <p:nvSpPr>
          <p:cNvPr id="3" name="Fußzeilenplatzhalter 1">
            <a:extLst>
              <a:ext uri="{FF2B5EF4-FFF2-40B4-BE49-F238E27FC236}">
                <a16:creationId xmlns:a16="http://schemas.microsoft.com/office/drawing/2014/main" id="{A75C2C5B-BC1F-18A2-EFF0-623E3BF7CFC9}"/>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802777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592974" y="347109"/>
            <a:ext cx="7886700" cy="720000"/>
          </a:xfrm>
        </p:spPr>
        <p:txBody>
          <a:bodyPr/>
          <a:lstStyle/>
          <a:p>
            <a:r>
              <a:rPr lang="de-CH" dirty="0"/>
              <a:t>Quelle </a:t>
            </a:r>
            <a:r>
              <a:rPr lang="de-CH" dirty="0" err="1"/>
              <a:t>est </a:t>
            </a:r>
            <a:r>
              <a:rPr lang="de-CH" dirty="0"/>
              <a:t>la </a:t>
            </a:r>
            <a:r>
              <a:rPr lang="de-CH" dirty="0" err="1"/>
              <a:t>surface nécessaire </a:t>
            </a:r>
            <a:r>
              <a:rPr lang="de-CH" dirty="0"/>
              <a:t>? </a:t>
            </a:r>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461665"/>
          </a:xfrm>
          <a:prstGeom prst="rect">
            <a:avLst/>
          </a:prstGeom>
          <a:solidFill>
            <a:srgbClr val="FFC000"/>
          </a:solidFill>
          <a:ln>
            <a:solidFill>
              <a:schemeClr val="tx1"/>
            </a:solidFill>
          </a:ln>
        </p:spPr>
        <p:txBody>
          <a:bodyPr wrap="square" rtlCol="0">
            <a:spAutoFit/>
          </a:bodyPr>
          <a:lstStyle/>
          <a:p>
            <a:pPr lvl="0">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types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 </a:t>
            </a:r>
            <a:r>
              <a:rPr lang="en-US" sz="2400" dirty="0" err="1">
                <a:latin typeface="Arial" panose="020B0604020202020204" pitchFamily="34" charset="0"/>
                <a:cs typeface="Arial" panose="020B0604020202020204" pitchFamily="34" charset="0"/>
              </a:rPr>
              <a:t>milieux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à promouvoir en priorité</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628650" y="2204863"/>
            <a:ext cx="7886700" cy="3672409"/>
          </a:xfrm>
        </p:spPr>
        <p:txBody>
          <a:bodyPr>
            <a:normAutofit fontScale="77500" lnSpcReduction="20000"/>
          </a:bodyPr>
          <a:lstStyle/>
          <a:p>
            <a:pPr marL="0" indent="0">
              <a:lnSpc>
                <a:spcPct val="110000"/>
              </a:lnSpc>
              <a:buNone/>
            </a:pPr>
            <a:r>
              <a:rPr lang="de-CH" sz="2400" dirty="0">
                <a:ea typeface="Times New Roman" panose="02020603050405020304" pitchFamily="18" charset="0"/>
                <a:cs typeface="Times New Roman" panose="02020603050405020304" pitchFamily="18" charset="0"/>
              </a:rPr>
              <a:t>Exemple de la </a:t>
            </a:r>
            <a:r>
              <a:rPr lang="de-CH" sz="2400" dirty="0" err="1">
                <a:ea typeface="Times New Roman" panose="02020603050405020304" pitchFamily="18" charset="0"/>
                <a:cs typeface="Times New Roman" panose="02020603050405020304" pitchFamily="18" charset="0"/>
              </a:rPr>
              <a:t>sous-région </a:t>
            </a:r>
            <a:r>
              <a:rPr lang="de-CH" sz="2400" dirty="0">
                <a:ea typeface="Times New Roman" panose="02020603050405020304" pitchFamily="18" charset="0"/>
                <a:cs typeface="Times New Roman" panose="02020603050405020304" pitchFamily="18" charset="0"/>
              </a:rPr>
              <a:t>1.2 (Othmarsingen)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promotion et renaturation des surfaces humides et des eaux libres, maintien et création de sites de reproduction de batraciens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Environ </a:t>
            </a:r>
            <a:r>
              <a:rPr lang="de-CH" sz="2400" dirty="0">
                <a:solidFill>
                  <a:srgbClr val="FF0000"/>
                </a:solidFill>
                <a:ea typeface="Times New Roman" panose="02020603050405020304" pitchFamily="18" charset="0"/>
                <a:cs typeface="Times New Roman" panose="02020603050405020304" pitchFamily="18" charset="0"/>
              </a:rPr>
              <a:t>0,1 ha.</a:t>
            </a:r>
            <a:endParaRPr lang="fr-FR" sz="2400" dirty="0">
              <a:ea typeface="Times New Roman" panose="02020603050405020304" pitchFamily="18" charset="0"/>
              <a:cs typeface="Times New Roman" panose="02020603050405020304" pitchFamily="18" charset="0"/>
            </a:endParaRPr>
          </a:p>
          <a:p>
            <a:pPr marL="257175" indent="-257175">
              <a:lnSpc>
                <a:spcPct val="110000"/>
              </a:lnSpc>
              <a:buFont typeface="Symbol" panose="05050102010706020507" pitchFamily="18" charset="2"/>
              <a:buChar char=""/>
            </a:pPr>
            <a:r>
              <a:rPr lang="de-CH" sz="2400" dirty="0">
                <a:ea typeface="Times New Roman" panose="02020603050405020304" pitchFamily="18" charset="0"/>
                <a:cs typeface="Times New Roman" panose="02020603050405020304" pitchFamily="18" charset="0"/>
              </a:rPr>
              <a:t>Promotion de la compensation écologique dans les </a:t>
            </a:r>
            <a:r>
              <a:rPr lang="de-CH" sz="2400" dirty="0" err="1">
                <a:ea typeface="Times New Roman" panose="02020603050405020304" pitchFamily="18" charset="0"/>
                <a:cs typeface="Times New Roman" panose="02020603050405020304" pitchFamily="18" charset="0"/>
              </a:rPr>
              <a:t>grandes cultures ainsi que </a:t>
            </a:r>
            <a:r>
              <a:rPr lang="de-CH" sz="2400" dirty="0">
                <a:ea typeface="Times New Roman" panose="02020603050405020304" pitchFamily="18" charset="0"/>
                <a:cs typeface="Times New Roman" panose="02020603050405020304" pitchFamily="18" charset="0"/>
              </a:rPr>
              <a:t>des </a:t>
            </a:r>
            <a:r>
              <a:rPr lang="de-CH" sz="2400" dirty="0" err="1">
                <a:ea typeface="Times New Roman" panose="02020603050405020304" pitchFamily="18" charset="0"/>
                <a:cs typeface="Times New Roman" panose="02020603050405020304" pitchFamily="18" charset="0"/>
              </a:rPr>
              <a:t>structures rudérales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Environ </a:t>
            </a:r>
            <a:r>
              <a:rPr lang="de-CH" sz="2400" dirty="0">
                <a:solidFill>
                  <a:srgbClr val="FF0000"/>
                </a:solidFill>
                <a:ea typeface="Times New Roman" panose="02020603050405020304" pitchFamily="18" charset="0"/>
                <a:cs typeface="Times New Roman" panose="02020603050405020304" pitchFamily="18" charset="0"/>
              </a:rPr>
              <a:t>1,4 ha.</a:t>
            </a:r>
            <a:endParaRPr lang="de-CH" sz="2400" dirty="0">
              <a:ea typeface="Times New Roman" panose="02020603050405020304" pitchFamily="18" charset="0"/>
              <a:cs typeface="Times New Roman" panose="02020603050405020304" pitchFamily="18" charset="0"/>
            </a:endParaRP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et promotion des PPS et des prairies grasses riches en espèces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prairies </a:t>
            </a:r>
            <a:r>
              <a:rPr lang="de-CH" sz="2400" dirty="0">
                <a:ea typeface="Times New Roman" panose="02020603050405020304" pitchFamily="18" charset="0"/>
                <a:cs typeface="Times New Roman" panose="02020603050405020304" pitchFamily="18" charset="0"/>
              </a:rPr>
              <a:t>à </a:t>
            </a:r>
            <a:r>
              <a:rPr lang="de-CH" sz="2400" dirty="0" err="1">
                <a:ea typeface="Times New Roman" panose="02020603050405020304" pitchFamily="18" charset="0"/>
                <a:cs typeface="Times New Roman" panose="02020603050405020304" pitchFamily="18" charset="0"/>
              </a:rPr>
              <a:t>fromental</a:t>
            </a:r>
            <a:r>
              <a:rPr lang="de-CH" sz="2400" dirty="0">
                <a:ea typeface="Times New Roman" panose="02020603050405020304" pitchFamily="18" charset="0"/>
                <a:cs typeface="Times New Roman" panose="02020603050405020304" pitchFamily="18" charset="0"/>
              </a:rPr>
              <a:t>)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a:t>
            </a:r>
            <a:r>
              <a:rPr lang="de-CH" sz="2400" dirty="0">
                <a:solidFill>
                  <a:srgbClr val="FF0000"/>
                </a:solidFill>
                <a:ea typeface="Times New Roman" panose="02020603050405020304" pitchFamily="18" charset="0"/>
                <a:cs typeface="Times New Roman" panose="02020603050405020304" pitchFamily="18" charset="0"/>
              </a:rPr>
              <a:t>. 10 ha.</a:t>
            </a:r>
            <a:endParaRPr lang="de-CH" sz="2400" dirty="0">
              <a:ea typeface="Times New Roman" panose="02020603050405020304" pitchFamily="18" charset="0"/>
              <a:cs typeface="Times New Roman" panose="02020603050405020304" pitchFamily="18" charset="0"/>
            </a:endParaRPr>
          </a:p>
          <a:p>
            <a:pPr marL="257175" indent="-257175">
              <a:lnSpc>
                <a:spcPct val="110000"/>
              </a:lnSpc>
              <a:spcAft>
                <a:spcPts val="450"/>
              </a:spcAft>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Valorisation par des structures ligneuses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haies</a:t>
            </a:r>
            <a:r>
              <a:rPr lang="de-CH" sz="2400" dirty="0">
                <a:ea typeface="Times New Roman" panose="02020603050405020304" pitchFamily="18" charset="0"/>
                <a:cs typeface="Times New Roman" panose="02020603050405020304" pitchFamily="18" charset="0"/>
              </a:rPr>
              <a:t>, arbres fruitiers à haute tige et arbres </a:t>
            </a:r>
            <a:r>
              <a:rPr lang="de-CH" sz="2400" dirty="0" err="1">
                <a:ea typeface="Times New Roman" panose="02020603050405020304" pitchFamily="18" charset="0"/>
                <a:cs typeface="Times New Roman" panose="02020603050405020304" pitchFamily="18" charset="0"/>
              </a:rPr>
              <a:t>isolés</a:t>
            </a:r>
            <a:r>
              <a:rPr lang="de-CH" sz="2400" dirty="0">
                <a:ea typeface="Times New Roman" panose="02020603050405020304" pitchFamily="18" charset="0"/>
                <a:cs typeface="Times New Roman" panose="02020603050405020304" pitchFamily="18" charset="0"/>
              </a:rPr>
              <a:t>) </a:t>
            </a:r>
            <a:r>
              <a:rPr lang="de-CH" sz="2400" dirty="0">
                <a:solidFill>
                  <a:srgbClr val="FF0000"/>
                </a:solidFill>
                <a:ea typeface="Times New Roman" panose="02020603050405020304" pitchFamily="18" charset="0"/>
                <a:cs typeface="Times New Roman" panose="02020603050405020304" pitchFamily="18" charset="0"/>
              </a:rPr>
              <a:t>-&gt; </a:t>
            </a:r>
            <a:r>
              <a:rPr lang="de-CH" sz="2400" dirty="0" err="1">
                <a:solidFill>
                  <a:srgbClr val="FF0000"/>
                </a:solidFill>
                <a:ea typeface="Times New Roman" panose="02020603050405020304" pitchFamily="18" charset="0"/>
                <a:cs typeface="Times New Roman" panose="02020603050405020304" pitchFamily="18" charset="0"/>
              </a:rPr>
              <a:t>Othmarsingen </a:t>
            </a:r>
            <a:r>
              <a:rPr lang="de-CH" sz="2400" dirty="0">
                <a:solidFill>
                  <a:srgbClr val="FF0000"/>
                </a:solidFill>
                <a:ea typeface="Times New Roman" panose="02020603050405020304" pitchFamily="18" charset="0"/>
                <a:cs typeface="Times New Roman" panose="02020603050405020304" pitchFamily="18" charset="0"/>
              </a:rPr>
              <a:t>: </a:t>
            </a:r>
            <a:r>
              <a:rPr lang="de-CH" sz="2400" dirty="0" err="1">
                <a:solidFill>
                  <a:srgbClr val="FF0000"/>
                </a:solidFill>
                <a:ea typeface="Times New Roman" panose="02020603050405020304" pitchFamily="18" charset="0"/>
                <a:cs typeface="Times New Roman" panose="02020603050405020304" pitchFamily="18" charset="0"/>
              </a:rPr>
              <a:t>Env</a:t>
            </a:r>
            <a:r>
              <a:rPr lang="de-CH" sz="2400" dirty="0">
                <a:solidFill>
                  <a:srgbClr val="FF0000"/>
                </a:solidFill>
                <a:ea typeface="Times New Roman" panose="02020603050405020304" pitchFamily="18" charset="0"/>
                <a:cs typeface="Times New Roman" panose="02020603050405020304" pitchFamily="18" charset="0"/>
              </a:rPr>
              <a:t>. 0,1 ha de </a:t>
            </a:r>
            <a:r>
              <a:rPr lang="de-CH" sz="2400" dirty="0" err="1">
                <a:solidFill>
                  <a:srgbClr val="FF0000"/>
                </a:solidFill>
                <a:ea typeface="Times New Roman" panose="02020603050405020304" pitchFamily="18" charset="0"/>
                <a:cs typeface="Times New Roman" panose="02020603050405020304" pitchFamily="18" charset="0"/>
              </a:rPr>
              <a:t>haies </a:t>
            </a:r>
            <a:r>
              <a:rPr lang="de-CH" sz="2800" dirty="0">
                <a:solidFill>
                  <a:srgbClr val="FF0000"/>
                </a:solidFill>
                <a:ea typeface="Times New Roman" panose="02020603050405020304" pitchFamily="18" charset="0"/>
                <a:cs typeface="Times New Roman" panose="02020603050405020304" pitchFamily="18" charset="0"/>
              </a:rPr>
              <a:t>et </a:t>
            </a:r>
            <a:r>
              <a:rPr lang="de-CH" sz="2400" dirty="0" err="1">
                <a:solidFill>
                  <a:srgbClr val="FF0000"/>
                </a:solidFill>
                <a:ea typeface="Times New Roman" panose="02020603050405020304" pitchFamily="18" charset="0"/>
                <a:cs typeface="Times New Roman" panose="02020603050405020304" pitchFamily="18" charset="0"/>
              </a:rPr>
              <a:t>env</a:t>
            </a:r>
            <a:r>
              <a:rPr lang="de-CH" sz="2400" dirty="0">
                <a:solidFill>
                  <a:srgbClr val="FF0000"/>
                </a:solidFill>
                <a:ea typeface="Times New Roman" panose="02020603050405020304" pitchFamily="18" charset="0"/>
                <a:cs typeface="Times New Roman" panose="02020603050405020304" pitchFamily="18" charset="0"/>
              </a:rPr>
              <a:t>. 100 </a:t>
            </a:r>
            <a:r>
              <a:rPr lang="de-CH" sz="2400" dirty="0" err="1">
                <a:solidFill>
                  <a:srgbClr val="FF0000"/>
                </a:solidFill>
                <a:ea typeface="Times New Roman" panose="02020603050405020304" pitchFamily="18" charset="0"/>
                <a:cs typeface="Times New Roman" panose="02020603050405020304" pitchFamily="18" charset="0"/>
              </a:rPr>
              <a:t>arbres</a:t>
            </a:r>
            <a:r>
              <a:rPr lang="de-CH" sz="2400" dirty="0">
                <a:solidFill>
                  <a:srgbClr val="FF0000"/>
                </a:solidFill>
                <a:ea typeface="Times New Roman" panose="02020603050405020304" pitchFamily="18" charset="0"/>
                <a:cs typeface="Times New Roman" panose="02020603050405020304" pitchFamily="18" charset="0"/>
              </a:rPr>
              <a:t>.</a:t>
            </a:r>
          </a:p>
          <a:p>
            <a:pPr marL="257175" indent="-257175">
              <a:lnSpc>
                <a:spcPct val="110000"/>
              </a:lnSpc>
              <a:spcAft>
                <a:spcPts val="450"/>
              </a:spcAft>
              <a:buFont typeface="Symbol" panose="05050102010706020507" pitchFamily="18" charset="2"/>
              <a:buChar char=""/>
            </a:pPr>
            <a:endParaRPr lang="de-CH" sz="2400" dirty="0">
              <a:ea typeface="Times New Roman" panose="02020603050405020304" pitchFamily="18" charset="0"/>
              <a:cs typeface="Times New Roman" panose="02020603050405020304" pitchFamily="18" charset="0"/>
            </a:endParaRPr>
          </a:p>
          <a:p>
            <a:pPr marL="0" indent="0">
              <a:buNone/>
            </a:pPr>
            <a:endParaRPr lang="de-CH" dirty="0"/>
          </a:p>
        </p:txBody>
      </p:sp>
      <p:sp>
        <p:nvSpPr>
          <p:cNvPr id="10" name="Textfeld 9">
            <a:extLst>
              <a:ext uri="{FF2B5EF4-FFF2-40B4-BE49-F238E27FC236}">
                <a16:creationId xmlns:a16="http://schemas.microsoft.com/office/drawing/2014/main" id="{43F6118B-826A-AEE2-F84F-B4D48BD03CD2}"/>
              </a:ext>
            </a:extLst>
          </p:cNvPr>
          <p:cNvSpPr txBox="1"/>
          <p:nvPr/>
        </p:nvSpPr>
        <p:spPr>
          <a:xfrm>
            <a:off x="4211960" y="5800612"/>
            <a:ext cx="455574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 pour </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l'agriculture, OFEV et OFAG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Chiffres d'Othmarsingen estimés à partir de : https://www.ag.ch/app/agisviewer4/v1/agisviewer.html</a:t>
            </a:r>
          </a:p>
        </p:txBody>
      </p:sp>
      <p:sp>
        <p:nvSpPr>
          <p:cNvPr id="11" name="TextBox 11">
            <a:extLst>
              <a:ext uri="{FF2B5EF4-FFF2-40B4-BE49-F238E27FC236}">
                <a16:creationId xmlns:a16="http://schemas.microsoft.com/office/drawing/2014/main" id="{421F482B-184D-FE4A-3F89-E58EF13C0D59}"/>
              </a:ext>
            </a:extLst>
          </p:cNvPr>
          <p:cNvSpPr txBox="1"/>
          <p:nvPr/>
        </p:nvSpPr>
        <p:spPr>
          <a:xfrm rot="20055284">
            <a:off x="1322315" y="3310256"/>
            <a:ext cx="5308756" cy="1569660"/>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err="1">
                <a:solidFill>
                  <a:prstClr val="black"/>
                </a:solidFill>
                <a:latin typeface="Arial" panose="020B0604020202020204" pitchFamily="34" charset="0"/>
                <a:cs typeface="Arial" panose="020B0604020202020204" pitchFamily="34" charset="0"/>
              </a:rPr>
              <a:t>Déficit </a:t>
            </a:r>
            <a:r>
              <a:rPr lang="de-CH" sz="2400" dirty="0">
                <a:solidFill>
                  <a:prstClr val="black"/>
                </a:solidFill>
                <a:latin typeface="Arial" panose="020B0604020202020204" pitchFamily="34" charset="0"/>
                <a:cs typeface="Arial" panose="020B0604020202020204" pitchFamily="34" charset="0"/>
              </a:rPr>
              <a:t>aujourd'hui :</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La plupart des SPB sont des prairies !</a:t>
            </a:r>
          </a:p>
          <a:p>
            <a:pPr lvl="0">
              <a:defRPr/>
            </a:pPr>
            <a:r>
              <a:rPr lang="de-CH" sz="2400" dirty="0">
                <a:solidFill>
                  <a:prstClr val="black"/>
                </a:solidFill>
                <a:latin typeface="Arial" panose="020B0604020202020204" pitchFamily="34" charset="0"/>
                <a:cs typeface="Arial" panose="020B0604020202020204" pitchFamily="34" charset="0"/>
              </a:rPr>
              <a:t>La diversité des </a:t>
            </a:r>
            <a:r>
              <a:rPr lang="en-US" sz="2400" dirty="0" err="1">
                <a:latin typeface="Arial" panose="020B0604020202020204" pitchFamily="34" charset="0"/>
                <a:cs typeface="Arial" panose="020B0604020202020204" pitchFamily="34" charset="0"/>
              </a:rPr>
              <a:t>milieux </a:t>
            </a:r>
            <a:r>
              <a:rPr lang="de-CH" sz="2400" dirty="0">
                <a:solidFill>
                  <a:prstClr val="black"/>
                </a:solidFill>
                <a:latin typeface="Arial" panose="020B0604020202020204" pitchFamily="34" charset="0"/>
                <a:cs typeface="Arial" panose="020B0604020202020204" pitchFamily="34" charset="0"/>
              </a:rPr>
              <a:t>n'est pas suffisamment encouragée !</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3" name="Fußzeilenplatzhalter 1">
            <a:extLst>
              <a:ext uri="{FF2B5EF4-FFF2-40B4-BE49-F238E27FC236}">
                <a16:creationId xmlns:a16="http://schemas.microsoft.com/office/drawing/2014/main" id="{8AE3ABA2-9D88-CD5F-DFBE-7C82B85F3CA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850019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lstStyle/>
          <a:p>
            <a:r>
              <a:rPr lang="de-CH" dirty="0" err="1"/>
              <a:t>Quels sont </a:t>
            </a:r>
            <a:r>
              <a:rPr lang="de-CH" dirty="0"/>
              <a:t>les </a:t>
            </a:r>
            <a:r>
              <a:rPr lang="de-CH" dirty="0" err="1"/>
              <a:t>objectifs </a:t>
            </a:r>
            <a:r>
              <a:rPr lang="en-US" dirty="0"/>
              <a:t>? </a:t>
            </a:r>
            <a:r>
              <a:rPr lang="de-CH" dirty="0" err="1"/>
              <a:t>Conclusion intermédiaire</a:t>
            </a:r>
            <a:endParaRPr lang="de-CH" dirty="0"/>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922376" cy="461665"/>
          </a:xfrm>
          <a:prstGeom prst="rect">
            <a:avLst/>
          </a:prstGeom>
          <a:solidFill>
            <a:srgbClr val="FFC000"/>
          </a:solidFill>
          <a:ln>
            <a:solidFill>
              <a:schemeClr val="tx1"/>
            </a:solidFill>
          </a:ln>
        </p:spPr>
        <p:txBody>
          <a:bodyPr wrap="square" rtlCol="0">
            <a:spAutoFit/>
          </a:bodyPr>
          <a:lstStyle/>
          <a:p>
            <a:pPr lvl="0">
              <a:defRPr/>
            </a:pPr>
            <a:r>
              <a:rPr lang="de-CH" sz="2400" dirty="0">
                <a:solidFill>
                  <a:prstClr val="black"/>
                </a:solidFill>
                <a:latin typeface="Arial" panose="020B0604020202020204" pitchFamily="34" charset="0"/>
                <a:cs typeface="Arial" panose="020B0604020202020204" pitchFamily="34" charset="0"/>
              </a:rPr>
              <a:t>Rapport OPAL : </a:t>
            </a:r>
            <a:r>
              <a:rPr lang="de-CH" sz="2400" dirty="0" err="1">
                <a:solidFill>
                  <a:prstClr val="black"/>
                </a:solidFill>
                <a:latin typeface="Arial" panose="020B0604020202020204" pitchFamily="34" charset="0"/>
                <a:cs typeface="Arial" panose="020B0604020202020204" pitchFamily="34" charset="0"/>
              </a:rPr>
              <a:t>types </a:t>
            </a:r>
            <a:r>
              <a:rPr lang="de-CH" sz="2400" dirty="0">
                <a:solidFill>
                  <a:prstClr val="black"/>
                </a:solidFill>
                <a:latin typeface="Arial" panose="020B0604020202020204" pitchFamily="34" charset="0"/>
                <a:cs typeface="Arial" panose="020B0604020202020204" pitchFamily="34" charset="0"/>
              </a:rPr>
              <a:t>de </a:t>
            </a:r>
            <a:r>
              <a:rPr lang="en-US" sz="2400" dirty="0" err="1">
                <a:latin typeface="Arial" panose="020B0604020202020204" pitchFamily="34" charset="0"/>
                <a:cs typeface="Arial" panose="020B0604020202020204" pitchFamily="34" charset="0"/>
              </a:rPr>
              <a:t>milieux </a:t>
            </a:r>
            <a:r>
              <a:rPr lang="de-CH" sz="2400" dirty="0">
                <a:solidFill>
                  <a:prstClr val="black"/>
                </a:solidFill>
                <a:latin typeface="Arial" panose="020B0604020202020204" pitchFamily="34" charset="0"/>
                <a:cs typeface="Arial" panose="020B0604020202020204" pitchFamily="34" charset="0"/>
              </a:rPr>
              <a:t>à </a:t>
            </a:r>
            <a:r>
              <a:rPr lang="de-CH" sz="2400" dirty="0" err="1">
                <a:solidFill>
                  <a:prstClr val="black"/>
                </a:solidFill>
                <a:latin typeface="Arial" panose="020B0604020202020204" pitchFamily="34" charset="0"/>
                <a:cs typeface="Arial" panose="020B0604020202020204" pitchFamily="34" charset="0"/>
              </a:rPr>
              <a:t>promouvoir </a:t>
            </a:r>
            <a:r>
              <a:rPr lang="de-CH" sz="2400" dirty="0">
                <a:solidFill>
                  <a:prstClr val="black"/>
                </a:solidFill>
                <a:latin typeface="Arial" panose="020B0604020202020204" pitchFamily="34" charset="0"/>
                <a:cs typeface="Arial" panose="020B0604020202020204" pitchFamily="34" charset="0"/>
              </a:rPr>
              <a:t>en </a:t>
            </a:r>
            <a:r>
              <a:rPr lang="de-CH" sz="2400" dirty="0" err="1">
                <a:solidFill>
                  <a:prstClr val="black"/>
                </a:solidFill>
                <a:latin typeface="Arial" panose="020B0604020202020204" pitchFamily="34" charset="0"/>
                <a:cs typeface="Arial" panose="020B0604020202020204" pitchFamily="34" charset="0"/>
              </a:rPr>
              <a:t>priorité</a:t>
            </a:r>
            <a:endParaRPr lang="de-CH" sz="2400" dirty="0">
              <a:solidFill>
                <a:prstClr val="black"/>
              </a:solidFill>
              <a:latin typeface="Arial" panose="020B0604020202020204" pitchFamily="34" charset="0"/>
              <a:cs typeface="Arial" panose="020B0604020202020204" pitchFamily="34" charset="0"/>
            </a:endParaRPr>
          </a:p>
        </p:txBody>
      </p:sp>
      <p:sp>
        <p:nvSpPr>
          <p:cNvPr id="7" name="TextBox 11">
            <a:extLst>
              <a:ext uri="{FF2B5EF4-FFF2-40B4-BE49-F238E27FC236}">
                <a16:creationId xmlns:a16="http://schemas.microsoft.com/office/drawing/2014/main" id="{C53BA5C7-B74A-0F1D-FFB1-36589624EC4A}"/>
              </a:ext>
            </a:extLst>
          </p:cNvPr>
          <p:cNvSpPr txBox="1"/>
          <p:nvPr/>
        </p:nvSpPr>
        <p:spPr>
          <a:xfrm>
            <a:off x="628650" y="2115982"/>
            <a:ext cx="7851024" cy="3748719"/>
          </a:xfrm>
          <a:prstGeom prst="rect">
            <a:avLst/>
          </a:prstGeom>
          <a:solidFill>
            <a:schemeClr val="bg1"/>
          </a:solidFill>
          <a:ln w="76200">
            <a:solidFill>
              <a:srgbClr val="FF0000"/>
            </a:solidFill>
          </a:ln>
        </p:spPr>
        <p:txBody>
          <a:bodyPr wrap="square" rtlCol="0">
            <a:spAutoFit/>
          </a:bodyPr>
          <a:lstStyle/>
          <a:p>
            <a:pPr lvl="0">
              <a:lnSpc>
                <a:spcPct val="120000"/>
              </a:lnSpc>
              <a:defRPr/>
            </a:pPr>
            <a:r>
              <a:rPr kumimoji="0" lang="fr-CH"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Si </a:t>
            </a:r>
            <a:r>
              <a:rPr kumimoji="0" lang="fr-CH" sz="2200" b="0"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certains types de milieux </a:t>
            </a:r>
            <a:r>
              <a:rPr lang="fr-CH" sz="2200" dirty="0">
                <a:solidFill>
                  <a:prstClr val="black"/>
                </a:solidFill>
                <a:latin typeface="Arial" panose="020B0604020202020204" pitchFamily="34" charset="0"/>
                <a:cs typeface="Arial" panose="020B0604020202020204" pitchFamily="34" charset="0"/>
              </a:rPr>
              <a:t>disparaissent d'une région, alors avec le temps les espèces liées à ces milieux disparaissent également. Certaines espèces disparaissent très vite, d'autres après plus de temps. </a:t>
            </a:r>
          </a:p>
          <a:p>
            <a:pPr marL="0" marR="0" lvl="0" indent="0" algn="l" defTabSz="914400" rtl="0" eaLnBrk="1" fontAlgn="auto" latinLnBrk="0" hangingPunct="1">
              <a:lnSpc>
                <a:spcPct val="120000"/>
              </a:lnSpc>
              <a:spcBef>
                <a:spcPts val="0"/>
              </a:spcBef>
              <a:spcAft>
                <a:spcPts val="0"/>
              </a:spcAft>
              <a:buClrTx/>
              <a:buSzTx/>
              <a:buFontTx/>
              <a:buNone/>
              <a:tabLst/>
              <a:defRPr/>
            </a:pPr>
            <a:r>
              <a:rPr lang="fr-CH" sz="2200" dirty="0">
                <a:solidFill>
                  <a:prstClr val="black"/>
                </a:solidFill>
                <a:latin typeface="Arial" panose="020B0604020202020204" pitchFamily="34" charset="0"/>
                <a:cs typeface="Arial" panose="020B0604020202020204" pitchFamily="34" charset="0"/>
              </a:rPr>
              <a:t>-&gt; </a:t>
            </a:r>
            <a:r>
              <a:rPr lang="fr-CH" sz="2200" b="1" dirty="0">
                <a:solidFill>
                  <a:prstClr val="black"/>
                </a:solidFill>
                <a:latin typeface="Arial" panose="020B0604020202020204" pitchFamily="34" charset="0"/>
                <a:cs typeface="Arial" panose="020B0604020202020204" pitchFamily="34" charset="0"/>
              </a:rPr>
              <a:t>Dette d'extinction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fr-CH"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Si </a:t>
            </a:r>
            <a:r>
              <a:rPr lang="fr-CH" sz="2200" dirty="0">
                <a:solidFill>
                  <a:prstClr val="black"/>
                </a:solidFill>
                <a:latin typeface="Arial" panose="020B0604020202020204" pitchFamily="34" charset="0"/>
                <a:cs typeface="Arial" panose="020B0604020202020204" pitchFamily="34" charset="0"/>
              </a:rPr>
              <a:t>nous n'offrons pas de milieux de remplacement pour ces milieux disparus, alors les espèces qui y sont liées disparaîtront tôt ou tard de la région</a:t>
            </a:r>
            <a:r>
              <a:rPr kumimoji="0" lang="fr-CH"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fr-CH" sz="22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-&gt; la biodiversité diminue !</a:t>
            </a:r>
          </a:p>
        </p:txBody>
      </p:sp>
      <p:sp>
        <p:nvSpPr>
          <p:cNvPr id="3" name="Fußzeilenplatzhalter 1">
            <a:extLst>
              <a:ext uri="{FF2B5EF4-FFF2-40B4-BE49-F238E27FC236}">
                <a16:creationId xmlns:a16="http://schemas.microsoft.com/office/drawing/2014/main" id="{90C049C1-32D8-62A5-6B73-F76FD17F7D1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7592033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2052879"/>
            <a:ext cx="3654622"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Comment savoir quels </a:t>
            </a:r>
            <a:r>
              <a:rPr lang="de-CH" sz="2000" dirty="0" err="1">
                <a:latin typeface="Arial" panose="020B0604020202020204" pitchFamily="34" charset="0"/>
                <a:cs typeface="Arial" panose="020B0604020202020204" pitchFamily="34" charset="0"/>
              </a:rPr>
              <a:t>types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doivent </a:t>
            </a:r>
            <a:r>
              <a:rPr lang="de-CH" sz="2000" dirty="0" err="1">
                <a:latin typeface="Arial" panose="020B0604020202020204" pitchFamily="34" charset="0"/>
                <a:cs typeface="Arial" panose="020B0604020202020204" pitchFamily="34" charset="0"/>
              </a:rPr>
              <a:t>être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spécifiquement</a:t>
            </a:r>
            <a:r>
              <a:rPr lang="de-CH" sz="2000" dirty="0">
                <a:latin typeface="Arial" panose="020B0604020202020204" pitchFamily="34" charset="0"/>
                <a:cs typeface="Arial" panose="020B0604020202020204" pitchFamily="34" charset="0"/>
              </a:rPr>
              <a:t> encouragés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a:t>
            </a:r>
            <a:r>
              <a:rPr lang="de-CH" sz="2000" dirty="0" err="1">
                <a:latin typeface="Arial" panose="020B0604020202020204" pitchFamily="34" charset="0"/>
                <a:cs typeface="Arial" panose="020B0604020202020204" pitchFamily="34" charset="0"/>
              </a:rPr>
              <a:t>savoir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est</a:t>
            </a:r>
            <a:r>
              <a:rPr lang="de-CH" sz="2000" dirty="0">
                <a:latin typeface="Arial" panose="020B0604020202020204" pitchFamily="34" charset="0"/>
                <a:cs typeface="Arial" panose="020B0604020202020204" pitchFamily="34" charset="0"/>
              </a:rPr>
              <a:t> le </a:t>
            </a:r>
            <a:r>
              <a:rPr lang="de-CH" sz="2000" dirty="0" err="1">
                <a:latin typeface="Arial" panose="020B0604020202020204" pitchFamily="34" charset="0"/>
                <a:cs typeface="Arial" panose="020B0604020202020204" pitchFamily="34" charset="0"/>
              </a:rPr>
              <a:t>bon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endroit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type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savoir quelles espèces doivent être spécifiquement encouragées ?</a:t>
            </a:r>
          </a:p>
        </p:txBody>
      </p:sp>
      <p:sp>
        <p:nvSpPr>
          <p:cNvPr id="8" name="Titel 1">
            <a:extLst>
              <a:ext uri="{FF2B5EF4-FFF2-40B4-BE49-F238E27FC236}">
                <a16:creationId xmlns:a16="http://schemas.microsoft.com/office/drawing/2014/main" id="{53467F50-1DEF-A738-BF10-315A4BFCD0C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pic>
        <p:nvPicPr>
          <p:cNvPr id="10" name="Grafik 9"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552750" y="2348880"/>
            <a:ext cx="453484" cy="453484"/>
          </a:xfrm>
          <a:prstGeom prst="rect">
            <a:avLst/>
          </a:prstGeom>
        </p:spPr>
      </p:pic>
      <p:sp>
        <p:nvSpPr>
          <p:cNvPr id="11" name="Pfeil: nach rechts 1">
            <a:extLst>
              <a:ext uri="{FF2B5EF4-FFF2-40B4-BE49-F238E27FC236}">
                <a16:creationId xmlns:a16="http://schemas.microsoft.com/office/drawing/2014/main" id="{64ABDC8C-CBF4-00ED-49F1-A548D4A3E188}"/>
              </a:ext>
            </a:extLst>
          </p:cNvPr>
          <p:cNvSpPr/>
          <p:nvPr/>
        </p:nvSpPr>
        <p:spPr>
          <a:xfrm rot="10800000">
            <a:off x="3890417" y="443711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FFEED0AE-E16E-D7FB-5243-6207179DF42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208296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9263" y="1818686"/>
            <a:ext cx="4867274" cy="4290405"/>
          </a:xfrm>
          <a:prstGeom prst="rect">
            <a:avLst/>
          </a:prstGeom>
          <a:noFill/>
        </p:spPr>
        <p:txBody>
          <a:bodyPr wrap="square" rtlCol="0">
            <a:spAutoFit/>
          </a:bodyPr>
          <a:lstStyle/>
          <a:p>
            <a:pPr>
              <a:lnSpc>
                <a:spcPct val="110000"/>
              </a:lnSpc>
            </a:pPr>
            <a:r>
              <a:rPr lang="de-CH" sz="2200" b="1" dirty="0" err="1">
                <a:latin typeface="Arial" panose="020B0604020202020204" pitchFamily="34" charset="0"/>
                <a:ea typeface="Times New Roman" panose="02020603050405020304" pitchFamily="18" charset="0"/>
                <a:cs typeface="Arial" panose="020B0604020202020204" pitchFamily="34" charset="0"/>
              </a:rPr>
              <a:t>Espèces</a:t>
            </a:r>
            <a:r>
              <a:rPr lang="de-CH" sz="2200" b="1" dirty="0">
                <a:latin typeface="Arial" panose="020B0604020202020204" pitchFamily="34" charset="0"/>
                <a:ea typeface="Times New Roman" panose="02020603050405020304" pitchFamily="18" charset="0"/>
                <a:cs typeface="Arial" panose="020B0604020202020204" pitchFamily="34" charset="0"/>
              </a:rPr>
              <a:t> cibles :</a:t>
            </a:r>
          </a:p>
          <a:p>
            <a:pPr>
              <a:lnSpc>
                <a:spcPct val="110000"/>
              </a:lnSpc>
            </a:pPr>
            <a:r>
              <a:rPr lang="de-CH" sz="2200" dirty="0">
                <a:latin typeface="Arial" panose="020B0604020202020204" pitchFamily="34" charset="0"/>
                <a:ea typeface="Times New Roman" panose="02020603050405020304" pitchFamily="18" charset="0"/>
                <a:cs typeface="Arial" panose="020B0604020202020204" pitchFamily="34" charset="0"/>
              </a:rPr>
              <a:t>Une espèce cible est une espèce menacée pour laquelle une région a une responsabilité particulière.</a:t>
            </a:r>
          </a:p>
          <a:p>
            <a:pPr>
              <a:lnSpc>
                <a:spcPct val="110000"/>
              </a:lnSpc>
            </a:pPr>
            <a:r>
              <a:rPr lang="de-CH" sz="2200" dirty="0">
                <a:latin typeface="Arial" panose="020B0604020202020204" pitchFamily="34" charset="0"/>
                <a:ea typeface="Times New Roman" panose="02020603050405020304" pitchFamily="18" charset="0"/>
                <a:cs typeface="Arial" panose="020B0604020202020204" pitchFamily="34" charset="0"/>
              </a:rPr>
              <a:t>Les espèces cibles doivent être </a:t>
            </a:r>
            <a:r>
              <a:rPr lang="de-CH" sz="2200" b="1" dirty="0">
                <a:latin typeface="Arial" panose="020B0604020202020204" pitchFamily="34" charset="0"/>
                <a:ea typeface="Times New Roman" panose="02020603050405020304" pitchFamily="18" charset="0"/>
                <a:cs typeface="Arial" panose="020B0604020202020204" pitchFamily="34" charset="0"/>
              </a:rPr>
              <a:t>encouragées concrètement </a:t>
            </a:r>
            <a:r>
              <a:rPr lang="de-CH" sz="2200" dirty="0">
                <a:latin typeface="Arial" panose="020B0604020202020204" pitchFamily="34" charset="0"/>
                <a:ea typeface="Times New Roman" panose="02020603050405020304" pitchFamily="18" charset="0"/>
                <a:cs typeface="Arial" panose="020B0604020202020204" pitchFamily="34" charset="0"/>
              </a:rPr>
              <a:t>(objectif de protection : espèce cible).</a:t>
            </a:r>
          </a:p>
          <a:p>
            <a:pPr>
              <a:lnSpc>
                <a:spcPct val="110000"/>
              </a:lnSpc>
            </a:pPr>
            <a:endParaRPr lang="de-CH" sz="2200" dirty="0">
              <a:latin typeface="Arial" panose="020B0604020202020204" pitchFamily="34" charset="0"/>
              <a:ea typeface="Times New Roman" panose="02020603050405020304" pitchFamily="18" charset="0"/>
              <a:cs typeface="Arial" panose="020B0604020202020204" pitchFamily="34" charset="0"/>
            </a:endParaRPr>
          </a:p>
          <a:p>
            <a:pPr>
              <a:lnSpc>
                <a:spcPct val="110000"/>
              </a:lnSpc>
            </a:pPr>
            <a:r>
              <a:rPr lang="de-CH" sz="2200" b="1" dirty="0">
                <a:solidFill>
                  <a:srgbClr val="FF0000"/>
                </a:solidFill>
                <a:latin typeface="Arial" panose="020B0604020202020204" pitchFamily="34" charset="0"/>
                <a:ea typeface="Times New Roman" panose="02020603050405020304" pitchFamily="18" charset="0"/>
                <a:cs typeface="Arial" panose="020B0604020202020204" pitchFamily="34" charset="0"/>
              </a:rPr>
              <a:t>OEA : </a:t>
            </a:r>
            <a:r>
              <a:rPr lang="de-CH" sz="2400" b="1" u="none" strike="noStrike" baseline="0" dirty="0">
                <a:solidFill>
                  <a:srgbClr val="FF0000"/>
                </a:solidFill>
                <a:latin typeface="Arial" panose="020B0604020202020204" pitchFamily="34" charset="0"/>
                <a:cs typeface="Arial" panose="020B0604020202020204" pitchFamily="34" charset="0"/>
              </a:rPr>
              <a:t>les populations des espèces cibles sont maintenues et favorisées.</a:t>
            </a:r>
            <a:endParaRPr lang="de-CH" sz="2200" b="1" dirty="0">
              <a:solidFill>
                <a:srgbClr val="FF0000"/>
              </a:solidFill>
              <a:latin typeface="Arial" panose="020B0604020202020204" pitchFamily="34" charset="0"/>
              <a:ea typeface="Times New Roman" panose="02020603050405020304" pitchFamily="18" charset="0"/>
              <a:cs typeface="Arial" panose="020B0604020202020204" pitchFamily="34" charset="0"/>
            </a:endParaRPr>
          </a:p>
        </p:txBody>
      </p:sp>
      <p:pic>
        <p:nvPicPr>
          <p:cNvPr id="6" name="Grafik 5" descr="Ein Bild, das Gras, draußen, Pflanze enthält.&#10;&#10;Automatisch generierte Beschreibung">
            <a:extLst>
              <a:ext uri="{FF2B5EF4-FFF2-40B4-BE49-F238E27FC236}">
                <a16:creationId xmlns:a16="http://schemas.microsoft.com/office/drawing/2014/main" id="{06B405F6-C671-AA32-83D6-611BB9C4C5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71116" y="2329091"/>
            <a:ext cx="3421329" cy="3780000"/>
          </a:xfrm>
          <a:prstGeom prst="rect">
            <a:avLst/>
          </a:prstGeom>
        </p:spPr>
      </p:pic>
      <p:sp>
        <p:nvSpPr>
          <p:cNvPr id="4" name="Titel 1">
            <a:extLst>
              <a:ext uri="{FF2B5EF4-FFF2-40B4-BE49-F238E27FC236}">
                <a16:creationId xmlns:a16="http://schemas.microsoft.com/office/drawing/2014/main" id="{1152B516-2FF7-2161-1CE9-C64097D165B2}"/>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0A19686E-78A9-F820-0417-E4A6FFA9986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0702587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8265034" cy="769441"/>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Evolution des espèces d'oiseaux </a:t>
            </a:r>
            <a:r>
              <a:rPr lang="de-CH" sz="2000" dirty="0" err="1">
                <a:latin typeface="Arial" panose="020B0604020202020204" pitchFamily="34" charset="0"/>
                <a:cs typeface="Arial" panose="020B0604020202020204" pitchFamily="34" charset="0"/>
              </a:rPr>
              <a:t>nicheurs</a:t>
            </a:r>
            <a:r>
              <a:rPr lang="de-CH" sz="2000" dirty="0">
                <a:latin typeface="Arial" panose="020B0604020202020204" pitchFamily="34" charset="0"/>
                <a:cs typeface="Arial" panose="020B0604020202020204" pitchFamily="34" charset="0"/>
              </a:rPr>
              <a:t> OEA </a:t>
            </a:r>
            <a:br>
              <a:rPr lang="de-CH" sz="2000" dirty="0">
                <a:latin typeface="Arial" panose="020B0604020202020204" pitchFamily="34" charset="0"/>
                <a:cs typeface="Arial" panose="020B0604020202020204" pitchFamily="34" charset="0"/>
              </a:rPr>
            </a:br>
            <a:r>
              <a:rPr lang="de-CH" sz="2000" dirty="0">
                <a:latin typeface="Arial" panose="020B0604020202020204" pitchFamily="34" charset="0"/>
                <a:cs typeface="Arial" panose="020B0604020202020204" pitchFamily="34" charset="0"/>
              </a:rPr>
              <a:t>dans les terres cultivées suisses (47 espèces </a:t>
            </a:r>
            <a:r>
              <a:rPr lang="de-CH" sz="2000" dirty="0" err="1">
                <a:latin typeface="Arial" panose="020B0604020202020204" pitchFamily="34" charset="0"/>
                <a:cs typeface="Arial" panose="020B0604020202020204" pitchFamily="34" charset="0"/>
              </a:rPr>
              <a:t>d'oiseaux</a:t>
            </a:r>
            <a:r>
              <a:rPr lang="de-CH" sz="2000" dirty="0">
                <a:latin typeface="Arial" panose="020B0604020202020204" pitchFamily="34" charset="0"/>
                <a:cs typeface="Arial" panose="020B0604020202020204" pitchFamily="34" charset="0"/>
              </a:rPr>
              <a:t> OEA au total)</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6" name="Diagramm 5">
            <a:extLst>
              <a:ext uri="{FF2B5EF4-FFF2-40B4-BE49-F238E27FC236}">
                <a16:creationId xmlns:a16="http://schemas.microsoft.com/office/drawing/2014/main" id="{4312754F-3798-5ED6-1511-18AC8F0FE4F1}"/>
              </a:ext>
            </a:extLst>
          </p:cNvPr>
          <p:cNvGraphicFramePr>
            <a:graphicFrameLocks/>
          </p:cNvGraphicFramePr>
          <p:nvPr>
            <p:extLst>
              <p:ext uri="{D42A27DB-BD31-4B8C-83A1-F6EECF244321}">
                <p14:modId xmlns:p14="http://schemas.microsoft.com/office/powerpoint/2010/main" val="2261175041"/>
              </p:ext>
            </p:extLst>
          </p:nvPr>
        </p:nvGraphicFramePr>
        <p:xfrm>
          <a:off x="1187624" y="2268814"/>
          <a:ext cx="6149649" cy="381808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hteck 7">
            <a:extLst>
              <a:ext uri="{FF2B5EF4-FFF2-40B4-BE49-F238E27FC236}">
                <a16:creationId xmlns:a16="http://schemas.microsoft.com/office/drawing/2014/main" id="{EFF79639-02F1-BA6A-AD0F-40A744B0F442}"/>
              </a:ext>
            </a:extLst>
          </p:cNvPr>
          <p:cNvSpPr/>
          <p:nvPr/>
        </p:nvSpPr>
        <p:spPr>
          <a:xfrm>
            <a:off x="3182447" y="4053212"/>
            <a:ext cx="1338636" cy="369332"/>
          </a:xfrm>
          <a:prstGeom prst="rect">
            <a:avLst/>
          </a:prstGeom>
        </p:spPr>
        <p:txBody>
          <a:bodyPr wrap="none">
            <a:spAutoFit/>
          </a:bodyPr>
          <a:lstStyle/>
          <a:p>
            <a:r>
              <a:rPr lang="de-CH" dirty="0">
                <a:solidFill>
                  <a:srgbClr val="FF0000"/>
                </a:solidFill>
              </a:rPr>
              <a:t>29 espèces cibles</a:t>
            </a:r>
            <a:endParaRPr lang="de-CH" dirty="0"/>
          </a:p>
        </p:txBody>
      </p:sp>
      <p:sp>
        <p:nvSpPr>
          <p:cNvPr id="9" name="Textfeld 8">
            <a:extLst>
              <a:ext uri="{FF2B5EF4-FFF2-40B4-BE49-F238E27FC236}">
                <a16:creationId xmlns:a16="http://schemas.microsoft.com/office/drawing/2014/main" id="{62557871-0063-DE26-1DF7-DCDCC2CB77C0}"/>
              </a:ext>
            </a:extLst>
          </p:cNvPr>
          <p:cNvSpPr txBox="1"/>
          <p:nvPr/>
        </p:nvSpPr>
        <p:spPr>
          <a:xfrm>
            <a:off x="3160030" y="2675443"/>
            <a:ext cx="1988034" cy="646331"/>
          </a:xfrm>
          <a:prstGeom prst="rect">
            <a:avLst/>
          </a:prstGeom>
          <a:noFill/>
        </p:spPr>
        <p:txBody>
          <a:bodyPr wrap="square" rtlCol="0">
            <a:spAutoFit/>
          </a:bodyPr>
          <a:lstStyle/>
          <a:p>
            <a:r>
              <a:rPr lang="de-CH" dirty="0">
                <a:solidFill>
                  <a:schemeClr val="accent1"/>
                </a:solidFill>
              </a:rPr>
              <a:t>18 </a:t>
            </a:r>
            <a:r>
              <a:rPr lang="de-CH" dirty="0" err="1">
                <a:solidFill>
                  <a:schemeClr val="accent1"/>
                </a:solidFill>
              </a:rPr>
              <a:t>espèces</a:t>
            </a:r>
            <a:r>
              <a:rPr lang="de-CH" dirty="0">
                <a:solidFill>
                  <a:schemeClr val="accent1"/>
                </a:solidFill>
              </a:rPr>
              <a:t> </a:t>
            </a:r>
            <a:r>
              <a:rPr lang="de-CH" dirty="0" err="1">
                <a:solidFill>
                  <a:schemeClr val="accent1"/>
                </a:solidFill>
              </a:rPr>
              <a:t>caractéristiques</a:t>
            </a:r>
            <a:endParaRPr lang="de-CH" dirty="0">
              <a:solidFill>
                <a:schemeClr val="accent1"/>
              </a:solidFill>
            </a:endParaRP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764282" y="5794174"/>
            <a:ext cx="1606299"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r"/>
            <a:r>
              <a:rPr lang="de-CH" sz="1200" dirty="0"/>
              <a:t>Source : Station ornithologique suisse 2018</a:t>
            </a:r>
          </a:p>
        </p:txBody>
      </p:sp>
      <p:sp>
        <p:nvSpPr>
          <p:cNvPr id="4" name="Titel 1">
            <a:extLst>
              <a:ext uri="{FF2B5EF4-FFF2-40B4-BE49-F238E27FC236}">
                <a16:creationId xmlns:a16="http://schemas.microsoft.com/office/drawing/2014/main" id="{23D96A22-7D43-7776-223E-795104A3A299}"/>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8FA6B666-DB3C-5BD2-53F9-2E64DC26E26B}"/>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728622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83430" y="1293127"/>
            <a:ext cx="8265034" cy="769441"/>
          </a:xfrm>
          <a:prstGeom prst="rect">
            <a:avLst/>
          </a:prstGeom>
          <a:noFill/>
        </p:spPr>
        <p:txBody>
          <a:bodyPr wrap="square" rtlCol="0">
            <a:spAutoFit/>
          </a:bodyPr>
          <a:lstStyle/>
          <a:p>
            <a:pPr>
              <a:lnSpc>
                <a:spcPct val="110000"/>
              </a:lnSpc>
            </a:pPr>
            <a:r>
              <a:rPr lang="de-CH" sz="2000" dirty="0">
                <a:latin typeface="Arial" panose="020B0604020202020204" pitchFamily="34" charset="0"/>
                <a:cs typeface="Arial" panose="020B0604020202020204" pitchFamily="34" charset="0"/>
              </a:rPr>
              <a:t>Evolution des espèces d'oiseaux </a:t>
            </a:r>
            <a:r>
              <a:rPr lang="de-CH" sz="2000" dirty="0" err="1">
                <a:latin typeface="Arial" panose="020B0604020202020204" pitchFamily="34" charset="0"/>
                <a:cs typeface="Arial" panose="020B0604020202020204" pitchFamily="34" charset="0"/>
              </a:rPr>
              <a:t>nicheurs</a:t>
            </a:r>
            <a:r>
              <a:rPr lang="de-CH" sz="2000" dirty="0">
                <a:latin typeface="Arial" panose="020B0604020202020204" pitchFamily="34" charset="0"/>
                <a:cs typeface="Arial" panose="020B0604020202020204" pitchFamily="34" charset="0"/>
              </a:rPr>
              <a:t> OEA </a:t>
            </a:r>
            <a:br>
              <a:rPr lang="de-CH" sz="2000" dirty="0">
                <a:latin typeface="Arial" panose="020B0604020202020204" pitchFamily="34" charset="0"/>
                <a:cs typeface="Arial" panose="020B0604020202020204" pitchFamily="34" charset="0"/>
              </a:rPr>
            </a:br>
            <a:r>
              <a:rPr lang="de-CH" sz="2000" dirty="0">
                <a:latin typeface="Arial" panose="020B0604020202020204" pitchFamily="34" charset="0"/>
                <a:cs typeface="Arial" panose="020B0604020202020204" pitchFamily="34" charset="0"/>
              </a:rPr>
              <a:t>dans les terres cultivées suisses (47 espèces </a:t>
            </a:r>
            <a:r>
              <a:rPr lang="de-CH" sz="2000" dirty="0" err="1">
                <a:latin typeface="Arial" panose="020B0604020202020204" pitchFamily="34" charset="0"/>
                <a:cs typeface="Arial" panose="020B0604020202020204" pitchFamily="34" charset="0"/>
              </a:rPr>
              <a:t>d'oiseaux</a:t>
            </a:r>
            <a:r>
              <a:rPr lang="de-CH" sz="2000" dirty="0">
                <a:latin typeface="Arial" panose="020B0604020202020204" pitchFamily="34" charset="0"/>
                <a:cs typeface="Arial" panose="020B0604020202020204" pitchFamily="34" charset="0"/>
              </a:rPr>
              <a:t> OEA au total)</a:t>
            </a:r>
            <a:endParaRPr lang="de-CH" sz="2000" b="1" dirty="0">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6" name="Diagramm 5">
            <a:extLst>
              <a:ext uri="{FF2B5EF4-FFF2-40B4-BE49-F238E27FC236}">
                <a16:creationId xmlns:a16="http://schemas.microsoft.com/office/drawing/2014/main" id="{4312754F-3798-5ED6-1511-18AC8F0FE4F1}"/>
              </a:ext>
            </a:extLst>
          </p:cNvPr>
          <p:cNvGraphicFramePr>
            <a:graphicFrameLocks/>
          </p:cNvGraphicFramePr>
          <p:nvPr/>
        </p:nvGraphicFramePr>
        <p:xfrm>
          <a:off x="1187624" y="2268814"/>
          <a:ext cx="6149649" cy="3818082"/>
        </p:xfrm>
        <a:graphic>
          <a:graphicData uri="http://schemas.openxmlformats.org/drawingml/2006/chart">
            <c:chart xmlns:c="http://schemas.openxmlformats.org/drawingml/2006/chart" xmlns:r="http://schemas.openxmlformats.org/officeDocument/2006/relationships" r:id="rId3"/>
          </a:graphicData>
        </a:graphic>
      </p:graphicFrame>
      <p:sp>
        <p:nvSpPr>
          <p:cNvPr id="8" name="Rechteck 7">
            <a:extLst>
              <a:ext uri="{FF2B5EF4-FFF2-40B4-BE49-F238E27FC236}">
                <a16:creationId xmlns:a16="http://schemas.microsoft.com/office/drawing/2014/main" id="{EFF79639-02F1-BA6A-AD0F-40A744B0F442}"/>
              </a:ext>
            </a:extLst>
          </p:cNvPr>
          <p:cNvSpPr/>
          <p:nvPr/>
        </p:nvSpPr>
        <p:spPr>
          <a:xfrm>
            <a:off x="3182447" y="4053212"/>
            <a:ext cx="1338636" cy="369332"/>
          </a:xfrm>
          <a:prstGeom prst="rect">
            <a:avLst/>
          </a:prstGeom>
        </p:spPr>
        <p:txBody>
          <a:bodyPr wrap="none">
            <a:spAutoFit/>
          </a:bodyPr>
          <a:lstStyle/>
          <a:p>
            <a:r>
              <a:rPr lang="de-CH" dirty="0">
                <a:solidFill>
                  <a:srgbClr val="FF0000"/>
                </a:solidFill>
              </a:rPr>
              <a:t>29 espèces cibles</a:t>
            </a:r>
            <a:endParaRPr lang="de-CH" dirty="0"/>
          </a:p>
        </p:txBody>
      </p:sp>
      <p:sp>
        <p:nvSpPr>
          <p:cNvPr id="9" name="Textfeld 8">
            <a:extLst>
              <a:ext uri="{FF2B5EF4-FFF2-40B4-BE49-F238E27FC236}">
                <a16:creationId xmlns:a16="http://schemas.microsoft.com/office/drawing/2014/main" id="{62557871-0063-DE26-1DF7-DCDCC2CB77C0}"/>
              </a:ext>
            </a:extLst>
          </p:cNvPr>
          <p:cNvSpPr txBox="1"/>
          <p:nvPr/>
        </p:nvSpPr>
        <p:spPr>
          <a:xfrm>
            <a:off x="3160030" y="2675443"/>
            <a:ext cx="1988034" cy="646331"/>
          </a:xfrm>
          <a:prstGeom prst="rect">
            <a:avLst/>
          </a:prstGeom>
          <a:noFill/>
        </p:spPr>
        <p:txBody>
          <a:bodyPr wrap="square" rtlCol="0">
            <a:spAutoFit/>
          </a:bodyPr>
          <a:lstStyle/>
          <a:p>
            <a:r>
              <a:rPr lang="de-CH" dirty="0">
                <a:solidFill>
                  <a:schemeClr val="accent1"/>
                </a:solidFill>
              </a:rPr>
              <a:t>18 </a:t>
            </a:r>
            <a:r>
              <a:rPr lang="de-CH" dirty="0" err="1">
                <a:solidFill>
                  <a:schemeClr val="accent1"/>
                </a:solidFill>
              </a:rPr>
              <a:t>espèces</a:t>
            </a:r>
            <a:r>
              <a:rPr lang="de-CH" dirty="0">
                <a:solidFill>
                  <a:schemeClr val="accent1"/>
                </a:solidFill>
              </a:rPr>
              <a:t> </a:t>
            </a:r>
            <a:r>
              <a:rPr lang="de-CH" dirty="0" err="1">
                <a:solidFill>
                  <a:schemeClr val="accent1"/>
                </a:solidFill>
              </a:rPr>
              <a:t>caractéristiques</a:t>
            </a:r>
            <a:endParaRPr lang="de-CH" dirty="0">
              <a:solidFill>
                <a:schemeClr val="accent1"/>
              </a:solidFill>
            </a:endParaRPr>
          </a:p>
        </p:txBody>
      </p:sp>
      <p:sp>
        <p:nvSpPr>
          <p:cNvPr id="10" name="Rechteck 9">
            <a:extLst>
              <a:ext uri="{FF2B5EF4-FFF2-40B4-BE49-F238E27FC236}">
                <a16:creationId xmlns:a16="http://schemas.microsoft.com/office/drawing/2014/main" id="{26DEE54E-BEF1-8D04-89CE-9CECC5E4BD79}"/>
              </a:ext>
            </a:extLst>
          </p:cNvPr>
          <p:cNvSpPr/>
          <p:nvPr/>
        </p:nvSpPr>
        <p:spPr bwMode="auto">
          <a:xfrm>
            <a:off x="6764282" y="5794174"/>
            <a:ext cx="1606299" cy="360040"/>
          </a:xfrm>
          <a:prstGeom prst="rect">
            <a:avLst/>
          </a:prstGeom>
          <a:solidFill>
            <a:schemeClr val="bg1"/>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algn="r"/>
            <a:r>
              <a:rPr lang="de-CH" sz="1200" dirty="0"/>
              <a:t>Source : Station ornithologique suisse 2018</a:t>
            </a:r>
          </a:p>
        </p:txBody>
      </p:sp>
      <p:sp>
        <p:nvSpPr>
          <p:cNvPr id="14" name="Foliennummernplatzhalter 4">
            <a:extLst>
              <a:ext uri="{FF2B5EF4-FFF2-40B4-BE49-F238E27FC236}">
                <a16:creationId xmlns:a16="http://schemas.microsoft.com/office/drawing/2014/main" id="{12315AC2-52ED-9EB0-7B7E-DC1BE0591D2A}"/>
              </a:ext>
            </a:extLst>
          </p:cNvPr>
          <p:cNvSpPr>
            <a:spLocks noGrp="1"/>
          </p:cNvSpPr>
          <p:nvPr>
            <p:ph type="sldNum" sz="quarter" idx="4"/>
          </p:nvPr>
        </p:nvSpPr>
        <p:spPr>
          <a:xfrm>
            <a:off x="8155350" y="6368928"/>
            <a:ext cx="521106" cy="360000"/>
          </a:xfrm>
        </p:spPr>
        <p:txBody>
          <a:bodyPr/>
          <a:lstStyle/>
          <a:p>
            <a:endParaRPr lang="de-CH" dirty="0"/>
          </a:p>
        </p:txBody>
      </p:sp>
      <p:sp>
        <p:nvSpPr>
          <p:cNvPr id="4" name="Titel 1">
            <a:extLst>
              <a:ext uri="{FF2B5EF4-FFF2-40B4-BE49-F238E27FC236}">
                <a16:creationId xmlns:a16="http://schemas.microsoft.com/office/drawing/2014/main" id="{23D96A22-7D43-7776-223E-795104A3A299}"/>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11" name="TextBox 11">
            <a:extLst>
              <a:ext uri="{FF2B5EF4-FFF2-40B4-BE49-F238E27FC236}">
                <a16:creationId xmlns:a16="http://schemas.microsoft.com/office/drawing/2014/main" id="{98A59AFC-249F-CC04-741A-115DE0843224}"/>
              </a:ext>
            </a:extLst>
          </p:cNvPr>
          <p:cNvSpPr txBox="1"/>
          <p:nvPr/>
        </p:nvSpPr>
        <p:spPr>
          <a:xfrm rot="20474542">
            <a:off x="1682252" y="3045586"/>
            <a:ext cx="6533118" cy="1938992"/>
          </a:xfrm>
          <a:prstGeom prst="rect">
            <a:avLst/>
          </a:prstGeom>
          <a:solidFill>
            <a:schemeClr val="bg1"/>
          </a:solidFill>
          <a:ln w="76200">
            <a:solidFill>
              <a:srgbClr val="FF0000"/>
            </a:solidFill>
          </a:ln>
        </p:spPr>
        <p:txBody>
          <a:bodyPr wrap="square" rtlCol="0">
            <a:spAutoFit/>
          </a:bodyPr>
          <a:lstStyle/>
          <a:p>
            <a:pPr lvl="0">
              <a:defRPr/>
            </a:pPr>
            <a:r>
              <a:rPr lang="de-CH" sz="2400" dirty="0">
                <a:solidFill>
                  <a:prstClr val="black"/>
                </a:solidFill>
                <a:latin typeface="Arial" panose="020B0604020202020204" pitchFamily="34" charset="0"/>
                <a:cs typeface="Arial" panose="020B0604020202020204" pitchFamily="34" charset="0"/>
              </a:rPr>
              <a:t>Des </a:t>
            </a:r>
            <a:r>
              <a:rPr lang="de-CH" sz="2400" dirty="0" err="1">
                <a:solidFill>
                  <a:prstClr val="black"/>
                </a:solidFill>
                <a:latin typeface="Arial" panose="020B0604020202020204" pitchFamily="34" charset="0"/>
                <a:cs typeface="Arial" panose="020B0604020202020204" pitchFamily="34" charset="0"/>
              </a:rPr>
              <a:t>mesures</a:t>
            </a:r>
            <a:r>
              <a:rPr lang="de-CH" sz="2400" dirty="0">
                <a:solidFill>
                  <a:prstClr val="black"/>
                </a:solidFill>
                <a:latin typeface="Arial" panose="020B0604020202020204" pitchFamily="34" charset="0"/>
                <a:cs typeface="Arial" panose="020B0604020202020204" pitchFamily="34" charset="0"/>
              </a:rPr>
              <a:t> de </a:t>
            </a:r>
            <a:r>
              <a:rPr lang="de-CH" sz="2400" dirty="0" err="1">
                <a:solidFill>
                  <a:prstClr val="black"/>
                </a:solidFill>
                <a:latin typeface="Arial" panose="020B0604020202020204" pitchFamily="34" charset="0"/>
                <a:cs typeface="Arial" panose="020B0604020202020204" pitchFamily="34" charset="0"/>
              </a:rPr>
              <a:t>protection</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très</a:t>
            </a:r>
            <a:r>
              <a:rPr lang="de-CH" sz="2400" dirty="0">
                <a:solidFill>
                  <a:prstClr val="black"/>
                </a:solidFill>
                <a:latin typeface="Arial" panose="020B0604020202020204" pitchFamily="34" charset="0"/>
                <a:cs typeface="Arial" panose="020B0604020202020204" pitchFamily="34" charset="0"/>
              </a:rPr>
              <a:t> concrètes et </a:t>
            </a:r>
            <a:r>
              <a:rPr lang="de-CH" sz="2400" dirty="0" err="1">
                <a:solidFill>
                  <a:prstClr val="black"/>
                </a:solidFill>
                <a:latin typeface="Arial" panose="020B0604020202020204" pitchFamily="34" charset="0"/>
                <a:cs typeface="Arial" panose="020B0604020202020204" pitchFamily="34" charset="0"/>
              </a:rPr>
              <a:t>spécifiques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doivent</a:t>
            </a:r>
            <a:r>
              <a:rPr lang="de-CH" sz="2400" dirty="0">
                <a:solidFill>
                  <a:prstClr val="black"/>
                </a:solidFill>
                <a:latin typeface="Arial" panose="020B0604020202020204" pitchFamily="34" charset="0"/>
                <a:cs typeface="Arial" panose="020B0604020202020204" pitchFamily="34" charset="0"/>
              </a:rPr>
              <a:t> être prises au bon endroit pour préserver une espèce cible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Uniquement</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mettre</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en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place</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des SPB n'est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pas</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suffisant</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a:t>
            </a:r>
            <a:r>
              <a:rPr kumimoji="0" lang="de-CH" sz="2400" b="0" i="0" u="none" strike="noStrike" kern="1200" cap="none" spc="0" normalizeH="0" noProof="0" dirty="0">
                <a:ln>
                  <a:noFill/>
                </a:ln>
                <a:solidFill>
                  <a:prstClr val="black"/>
                </a:solidFill>
                <a:effectLst/>
                <a:uLnTx/>
                <a:uFillTx/>
                <a:latin typeface="Arial" panose="020B0604020202020204" pitchFamily="34" charset="0"/>
                <a:ea typeface="+mn-ea"/>
                <a:cs typeface="Arial" panose="020B0604020202020204" pitchFamily="34" charset="0"/>
              </a:rPr>
              <a:t> les</a:t>
            </a:r>
            <a:r>
              <a:rPr lang="de-CH" sz="2400" dirty="0">
                <a:solidFill>
                  <a:prstClr val="black"/>
                </a:solidFill>
                <a:latin typeface="Arial" panose="020B0604020202020204" pitchFamily="34" charset="0"/>
                <a:cs typeface="Arial" panose="020B0604020202020204" pitchFamily="34" charset="0"/>
              </a:rPr>
              <a:t> espèces cibles</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2" name="Fußzeilenplatzhalter 1">
            <a:extLst>
              <a:ext uri="{FF2B5EF4-FFF2-40B4-BE49-F238E27FC236}">
                <a16:creationId xmlns:a16="http://schemas.microsoft.com/office/drawing/2014/main" id="{B0C284ED-AB81-2072-8510-F06906651E8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2021263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Pour favoriser les espèces cibles à Othmarsingen, il faut savoir quelles espèces </a:t>
            </a:r>
            <a:r>
              <a:rPr lang="de-CH" sz="2200" dirty="0" err="1">
                <a:latin typeface="Arial" panose="020B0604020202020204" pitchFamily="34" charset="0"/>
                <a:cs typeface="Arial" panose="020B0604020202020204" pitchFamily="34" charset="0"/>
              </a:rPr>
              <a:t>cibles</a:t>
            </a:r>
            <a:r>
              <a:rPr lang="de-CH" sz="2200" dirty="0">
                <a:latin typeface="Arial" panose="020B0604020202020204" pitchFamily="34" charset="0"/>
                <a:cs typeface="Arial" panose="020B0604020202020204" pitchFamily="34" charset="0"/>
              </a:rPr>
              <a:t> OEA y </a:t>
            </a:r>
            <a:r>
              <a:rPr lang="de-CH" sz="2200" dirty="0" err="1">
                <a:latin typeface="Arial" panose="020B0604020202020204" pitchFamily="34" charset="0"/>
                <a:cs typeface="Arial" panose="020B0604020202020204" pitchFamily="34" charset="0"/>
              </a:rPr>
              <a:t>sont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effectivement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présentes</a:t>
            </a:r>
            <a:r>
              <a:rPr lang="de-CH" sz="2200" dirty="0">
                <a:latin typeface="Arial" panose="020B0604020202020204" pitchFamily="34" charset="0"/>
                <a:cs typeface="Arial" panose="020B0604020202020204" pitchFamily="34" charset="0"/>
              </a:rPr>
              <a: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Malheureusement, il est toujours très </a:t>
            </a:r>
            <a:r>
              <a:rPr lang="de-CH" sz="2200" dirty="0" err="1">
                <a:latin typeface="Arial" panose="020B0604020202020204" pitchFamily="34" charset="0"/>
                <a:cs typeface="Arial" panose="020B0604020202020204" pitchFamily="34" charset="0"/>
              </a:rPr>
              <a:t>difficile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d’obtenir</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cette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information</a:t>
            </a:r>
            <a:r>
              <a:rPr lang="de-CH" sz="2200" dirty="0">
                <a:latin typeface="Arial" panose="020B0604020202020204" pitchFamily="34" charset="0"/>
                <a:cs typeface="Arial" panose="020B0604020202020204" pitchFamily="34" charset="0"/>
              </a:rPr>
              <a:t>.</a:t>
            </a:r>
          </a:p>
        </p:txBody>
      </p:sp>
      <p:sp>
        <p:nvSpPr>
          <p:cNvPr id="6" name="Titel 1">
            <a:extLst>
              <a:ext uri="{FF2B5EF4-FFF2-40B4-BE49-F238E27FC236}">
                <a16:creationId xmlns:a16="http://schemas.microsoft.com/office/drawing/2014/main" id="{55C11FE1-685C-6A08-B7F7-DCAF21223E07}"/>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58132965-8000-599F-7B01-40C493A3062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8763811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C70BB188-9822-D0F1-6470-91CB0EF7AAA4}"/>
              </a:ext>
            </a:extLst>
          </p:cNvPr>
          <p:cNvSpPr>
            <a:spLocks noGrp="1"/>
          </p:cNvSpPr>
          <p:nvPr>
            <p:ph type="sldNum" sz="quarter" idx="4"/>
          </p:nvPr>
        </p:nvSpPr>
        <p:spPr>
          <a:xfrm>
            <a:off x="8028384" y="6356350"/>
            <a:ext cx="486966" cy="360000"/>
          </a:xfrm>
        </p:spPr>
        <p:txBody>
          <a:bodyPr/>
          <a:lstStyle/>
          <a:p>
            <a:endParaRPr lang="de-CH" dirty="0"/>
          </a:p>
        </p:txBody>
      </p:sp>
      <p:sp>
        <p:nvSpPr>
          <p:cNvPr id="7" name="Titel 1">
            <a:extLst>
              <a:ext uri="{FF2B5EF4-FFF2-40B4-BE49-F238E27FC236}">
                <a16:creationId xmlns:a16="http://schemas.microsoft.com/office/drawing/2014/main" id="{DFE2CEFB-6C57-B3D8-7F12-FB28B4A0CAFB}"/>
              </a:ext>
            </a:extLst>
          </p:cNvPr>
          <p:cNvSpPr>
            <a:spLocks noGrp="1"/>
          </p:cNvSpPr>
          <p:nvPr>
            <p:ph type="title"/>
          </p:nvPr>
        </p:nvSpPr>
        <p:spPr>
          <a:xfrm>
            <a:off x="413969" y="365246"/>
            <a:ext cx="7886700" cy="720000"/>
          </a:xfrm>
        </p:spPr>
        <p:txBody>
          <a:bodyPr>
            <a:normAutofit/>
          </a:bodyPr>
          <a:lstStyle/>
          <a:p>
            <a:r>
              <a:rPr lang="en-US" dirty="0" err="1"/>
              <a:t>Déterminer</a:t>
            </a:r>
            <a:r>
              <a:rPr lang="en-US" dirty="0"/>
              <a:t> les </a:t>
            </a:r>
            <a:r>
              <a:rPr lang="en-US" dirty="0" err="1"/>
              <a:t>espèces</a:t>
            </a:r>
            <a:r>
              <a:rPr lang="en-US" dirty="0"/>
              <a:t> </a:t>
            </a:r>
            <a:r>
              <a:rPr lang="en-US" dirty="0" err="1"/>
              <a:t>cibles</a:t>
            </a:r>
            <a:endParaRPr lang="de-CH" dirty="0"/>
          </a:p>
        </p:txBody>
      </p:sp>
      <p:pic>
        <p:nvPicPr>
          <p:cNvPr id="2" name="Grafik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7558" y="1412776"/>
            <a:ext cx="7957792" cy="4300074"/>
          </a:xfrm>
          <a:prstGeom prst="rect">
            <a:avLst/>
          </a:prstGeom>
        </p:spPr>
      </p:pic>
      <p:sp>
        <p:nvSpPr>
          <p:cNvPr id="6" name="Textfeld 5"/>
          <p:cNvSpPr txBox="1"/>
          <p:nvPr/>
        </p:nvSpPr>
        <p:spPr>
          <a:xfrm>
            <a:off x="6201953" y="1419564"/>
            <a:ext cx="2098716" cy="369332"/>
          </a:xfrm>
          <a:prstGeom prst="rect">
            <a:avLst/>
          </a:prstGeom>
          <a:noFill/>
        </p:spPr>
        <p:txBody>
          <a:bodyPr wrap="none" rtlCol="0">
            <a:spAutoFit/>
          </a:bodyPr>
          <a:lstStyle/>
          <a:p>
            <a:r>
              <a:rPr lang="de-CH" dirty="0">
                <a:hlinkClick r:id="rId4"/>
              </a:rPr>
              <a:t>www.infospecies.ch</a:t>
            </a:r>
            <a:r>
              <a:rPr lang="de-CH" dirty="0"/>
              <a:t> </a:t>
            </a:r>
          </a:p>
        </p:txBody>
      </p:sp>
      <p:sp>
        <p:nvSpPr>
          <p:cNvPr id="5" name="Fußzeilenplatzhalter 1">
            <a:extLst>
              <a:ext uri="{FF2B5EF4-FFF2-40B4-BE49-F238E27FC236}">
                <a16:creationId xmlns:a16="http://schemas.microsoft.com/office/drawing/2014/main" id="{7189F697-4B3F-B609-4E68-4716FA1F3B97}"/>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1543688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2951" y="1556792"/>
            <a:ext cx="7928736" cy="3239112"/>
          </a:xfrm>
          <a:prstGeom prst="rect">
            <a:avLst/>
          </a:prstGeom>
        </p:spPr>
      </p:pic>
      <p:sp>
        <p:nvSpPr>
          <p:cNvPr id="7" name="Titel 1">
            <a:extLst>
              <a:ext uri="{FF2B5EF4-FFF2-40B4-BE49-F238E27FC236}">
                <a16:creationId xmlns:a16="http://schemas.microsoft.com/office/drawing/2014/main" id="{DFE2CEFB-6C57-B3D8-7F12-FB28B4A0CAFB}"/>
              </a:ext>
            </a:extLst>
          </p:cNvPr>
          <p:cNvSpPr>
            <a:spLocks noGrp="1"/>
          </p:cNvSpPr>
          <p:nvPr>
            <p:ph type="title"/>
          </p:nvPr>
        </p:nvSpPr>
        <p:spPr>
          <a:xfrm>
            <a:off x="413969" y="365246"/>
            <a:ext cx="7886700" cy="720000"/>
          </a:xfrm>
        </p:spPr>
        <p:txBody>
          <a:bodyPr>
            <a:normAutofit/>
          </a:bodyPr>
          <a:lstStyle/>
          <a:p>
            <a:r>
              <a:rPr lang="en-US" dirty="0" err="1"/>
              <a:t>Déterminer</a:t>
            </a:r>
            <a:r>
              <a:rPr lang="en-US" dirty="0"/>
              <a:t> les </a:t>
            </a:r>
            <a:r>
              <a:rPr lang="en-US" dirty="0" err="1"/>
              <a:t>espèces</a:t>
            </a:r>
            <a:r>
              <a:rPr lang="en-US" dirty="0"/>
              <a:t> </a:t>
            </a:r>
            <a:r>
              <a:rPr lang="en-US" dirty="0" err="1"/>
              <a:t>cibles</a:t>
            </a:r>
            <a:endParaRPr lang="de-CH" dirty="0"/>
          </a:p>
        </p:txBody>
      </p:sp>
      <p:sp>
        <p:nvSpPr>
          <p:cNvPr id="8" name="Pfeil: nach rechts 7">
            <a:extLst>
              <a:ext uri="{FF2B5EF4-FFF2-40B4-BE49-F238E27FC236}">
                <a16:creationId xmlns:a16="http://schemas.microsoft.com/office/drawing/2014/main" id="{ED83C157-66B1-3F05-40D9-C701395D0B53}"/>
              </a:ext>
            </a:extLst>
          </p:cNvPr>
          <p:cNvSpPr/>
          <p:nvPr/>
        </p:nvSpPr>
        <p:spPr>
          <a:xfrm rot="10800000">
            <a:off x="4418166" y="341328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1" name="Textfeld 10">
            <a:extLst>
              <a:ext uri="{FF2B5EF4-FFF2-40B4-BE49-F238E27FC236}">
                <a16:creationId xmlns:a16="http://schemas.microsoft.com/office/drawing/2014/main" id="{E4028462-B831-0DDC-498E-6F2F365C296C}"/>
              </a:ext>
            </a:extLst>
          </p:cNvPr>
          <p:cNvSpPr txBox="1"/>
          <p:nvPr/>
        </p:nvSpPr>
        <p:spPr>
          <a:xfrm>
            <a:off x="5291819" y="3587202"/>
            <a:ext cx="3007246"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Exemple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Sélectionner</a:t>
            </a:r>
            <a:r>
              <a:rPr lang="en-US" dirty="0">
                <a:latin typeface="Arial" panose="020B0604020202020204" pitchFamily="34" charset="0"/>
                <a:cs typeface="Arial" panose="020B0604020202020204" pitchFamily="34" charset="0"/>
              </a:rPr>
              <a:t> les </a:t>
            </a:r>
            <a:r>
              <a:rPr lang="en-US" dirty="0" err="1">
                <a:latin typeface="Arial" panose="020B0604020202020204" pitchFamily="34" charset="0"/>
                <a:cs typeface="Arial" panose="020B0604020202020204" pitchFamily="34" charset="0"/>
              </a:rPr>
              <a:t>listes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d'espèces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Animaux</a:t>
            </a:r>
            <a:r>
              <a:rPr lang="en-US" dirty="0">
                <a:latin typeface="Arial" panose="020B0604020202020204" pitchFamily="34" charset="0"/>
                <a:cs typeface="Arial" panose="020B0604020202020204" pitchFamily="34" charset="0"/>
              </a:rPr>
              <a:t>”.</a:t>
            </a:r>
          </a:p>
        </p:txBody>
      </p:sp>
      <p:sp>
        <p:nvSpPr>
          <p:cNvPr id="9" name="Textfeld 8"/>
          <p:cNvSpPr txBox="1"/>
          <p:nvPr/>
        </p:nvSpPr>
        <p:spPr>
          <a:xfrm>
            <a:off x="6222971" y="1145202"/>
            <a:ext cx="2098716" cy="369332"/>
          </a:xfrm>
          <a:prstGeom prst="rect">
            <a:avLst/>
          </a:prstGeom>
          <a:noFill/>
        </p:spPr>
        <p:txBody>
          <a:bodyPr wrap="none" rtlCol="0">
            <a:spAutoFit/>
          </a:bodyPr>
          <a:lstStyle/>
          <a:p>
            <a:r>
              <a:rPr lang="de-CH" dirty="0">
                <a:hlinkClick r:id="rId4"/>
              </a:rPr>
              <a:t>www.infospecies.ch</a:t>
            </a:r>
            <a:r>
              <a:rPr lang="de-CH" dirty="0"/>
              <a:t> </a:t>
            </a:r>
          </a:p>
        </p:txBody>
      </p:sp>
      <p:sp>
        <p:nvSpPr>
          <p:cNvPr id="5" name="Fußzeilenplatzhalter 1">
            <a:extLst>
              <a:ext uri="{FF2B5EF4-FFF2-40B4-BE49-F238E27FC236}">
                <a16:creationId xmlns:a16="http://schemas.microsoft.com/office/drawing/2014/main" id="{E037F78B-4945-8292-065B-61CAA1451D0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977994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0476" y="1916832"/>
            <a:ext cx="7975798" cy="4176464"/>
          </a:xfrm>
          <a:solidFill>
            <a:srgbClr val="FFC000"/>
          </a:solidFill>
          <a:ln>
            <a:solidFill>
              <a:schemeClr val="tx1"/>
            </a:solidFill>
          </a:ln>
        </p:spPr>
        <p:txBody>
          <a:bodyPr>
            <a:noAutofit/>
          </a:bodyPr>
          <a:lstStyle/>
          <a:p>
            <a:pPr marL="0" indent="0">
              <a:lnSpc>
                <a:spcPct val="100000"/>
              </a:lnSpc>
              <a:buNone/>
            </a:pPr>
            <a:r>
              <a:rPr lang="fr-CH" sz="1400" dirty="0"/>
              <a:t>Pour préserver la biodiversité, les objectifs suivants doivent être remplis dans l'agriculture (</a:t>
            </a:r>
            <a:r>
              <a:rPr lang="fr-CH" sz="1400" b="1" dirty="0"/>
              <a:t>bref résumé des objectifs du CMB, de la Stratégie Biodiversité Suisse et des objectifs environnementaux pour l'agriculture)</a:t>
            </a:r>
            <a:r>
              <a:rPr lang="fr-CH" sz="1400" dirty="0"/>
              <a:t> :</a:t>
            </a:r>
          </a:p>
          <a:p>
            <a:pPr>
              <a:lnSpc>
                <a:spcPct val="100000"/>
              </a:lnSpc>
              <a:spcBef>
                <a:spcPts val="1800"/>
              </a:spcBef>
            </a:pPr>
            <a:r>
              <a:rPr lang="fr-CH" sz="1400" dirty="0"/>
              <a:t>Pas de subventions néfastes pour la biodiversité. </a:t>
            </a:r>
            <a:r>
              <a:rPr lang="fr-CH" sz="1300" dirty="0">
                <a:solidFill>
                  <a:srgbClr val="FF0000"/>
                </a:solidFill>
              </a:rPr>
              <a:t>-&gt; Confédération</a:t>
            </a:r>
            <a:endParaRPr lang="fr-CH" sz="1300" dirty="0"/>
          </a:p>
          <a:p>
            <a:pPr>
              <a:lnSpc>
                <a:spcPct val="100000"/>
              </a:lnSpc>
              <a:spcBef>
                <a:spcPts val="600"/>
              </a:spcBef>
            </a:pPr>
            <a:r>
              <a:rPr lang="fr-CH" sz="1400" dirty="0"/>
              <a:t>Bonne infrastructure écologique (30% des zones terrestres et intérieures protégées et mises en réseau, 30% des écosystèmes dégradés restaurés). </a:t>
            </a:r>
            <a:r>
              <a:rPr lang="fr-CH" sz="1300" dirty="0">
                <a:solidFill>
                  <a:srgbClr val="FF0000"/>
                </a:solidFill>
              </a:rPr>
              <a:t>-&gt; Cantons</a:t>
            </a:r>
            <a:endParaRPr lang="fr-CH" sz="1300" dirty="0"/>
          </a:p>
          <a:p>
            <a:pPr>
              <a:lnSpc>
                <a:spcPct val="100000"/>
              </a:lnSpc>
              <a:spcBef>
                <a:spcPts val="1800"/>
              </a:spcBef>
            </a:pPr>
            <a:r>
              <a:rPr lang="fr-CH" sz="1400" dirty="0"/>
              <a:t>Faire des choix de consommation durables, réduire de moitié le gaspillage alimentaire, moins de déchets générés.</a:t>
            </a:r>
            <a:endParaRPr lang="fr-CH" sz="1400" dirty="0">
              <a:solidFill>
                <a:srgbClr val="00B0F0"/>
              </a:solidFill>
            </a:endParaRPr>
          </a:p>
          <a:p>
            <a:pPr marL="0" indent="0">
              <a:lnSpc>
                <a:spcPct val="100000"/>
              </a:lnSpc>
              <a:spcBef>
                <a:spcPts val="0"/>
              </a:spcBef>
              <a:buNone/>
            </a:pPr>
            <a:r>
              <a:rPr lang="fr-CH" sz="1400" dirty="0">
                <a:solidFill>
                  <a:srgbClr val="00B0F0"/>
                </a:solidFill>
              </a:rPr>
              <a:t>     </a:t>
            </a:r>
            <a:r>
              <a:rPr lang="fr-CH" sz="1300" dirty="0">
                <a:solidFill>
                  <a:srgbClr val="00B0F0"/>
                </a:solidFill>
              </a:rPr>
              <a:t>-&gt; Société (c'est-à-dire nous tous)</a:t>
            </a:r>
          </a:p>
          <a:p>
            <a:pPr>
              <a:lnSpc>
                <a:spcPct val="100000"/>
              </a:lnSpc>
              <a:spcBef>
                <a:spcPts val="1800"/>
              </a:spcBef>
            </a:pPr>
            <a:r>
              <a:rPr lang="fr-CH" sz="1400" dirty="0"/>
              <a:t>Agriculture durable adaptée au site qui ne nuit pas à la biodiversité, y c. réduction de la pollution environnementale (surtout les excédents de nutriments (en particulier les émissions d'azote !), les produits phytosanitaires et le plastique). </a:t>
            </a:r>
            <a:r>
              <a:rPr lang="fr-CH" sz="1300" dirty="0">
                <a:solidFill>
                  <a:srgbClr val="00B050"/>
                </a:solidFill>
              </a:rPr>
              <a:t>-&gt; Exploitations agricoles</a:t>
            </a:r>
            <a:endParaRPr lang="fr-CH" sz="1300" dirty="0"/>
          </a:p>
          <a:p>
            <a:pPr>
              <a:lnSpc>
                <a:spcPct val="100000"/>
              </a:lnSpc>
              <a:spcBef>
                <a:spcPts val="600"/>
              </a:spcBef>
            </a:pPr>
            <a:r>
              <a:rPr lang="fr-CH" sz="1400" dirty="0"/>
              <a:t>Conservation et promotion des espèces indigènes avec leur variabilité génétique et leurs habitats (y c. dans l’espace réservé aux eaux et les zones cultivés) ainsi que conservation et promotion de la biodiversité fonctionnelle. </a:t>
            </a:r>
            <a:r>
              <a:rPr lang="fr-CH" sz="1300" dirty="0">
                <a:solidFill>
                  <a:srgbClr val="00B050"/>
                </a:solidFill>
              </a:rPr>
              <a:t>-&gt; Exploitations agricoles</a:t>
            </a:r>
          </a:p>
        </p:txBody>
      </p:sp>
      <p:sp>
        <p:nvSpPr>
          <p:cNvPr id="6" name="Titel 5">
            <a:extLst>
              <a:ext uri="{FF2B5EF4-FFF2-40B4-BE49-F238E27FC236}">
                <a16:creationId xmlns:a16="http://schemas.microsoft.com/office/drawing/2014/main" id="{37E4E4ED-B1C9-9E8C-4E64-FB4F74773930}"/>
              </a:ext>
            </a:extLst>
          </p:cNvPr>
          <p:cNvSpPr>
            <a:spLocks noGrp="1"/>
          </p:cNvSpPr>
          <p:nvPr>
            <p:ph type="title"/>
          </p:nvPr>
        </p:nvSpPr>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fr-CH" dirty="0"/>
          </a:p>
        </p:txBody>
      </p:sp>
      <p:sp>
        <p:nvSpPr>
          <p:cNvPr id="4" name="Rechteck 3">
            <a:extLst>
              <a:ext uri="{FF2B5EF4-FFF2-40B4-BE49-F238E27FC236}">
                <a16:creationId xmlns:a16="http://schemas.microsoft.com/office/drawing/2014/main" id="{27D941D0-CDF5-AAB6-C252-4BAC34BA4B29}"/>
              </a:ext>
            </a:extLst>
          </p:cNvPr>
          <p:cNvSpPr/>
          <p:nvPr/>
        </p:nvSpPr>
        <p:spPr>
          <a:xfrm>
            <a:off x="567681" y="2751791"/>
            <a:ext cx="7901388" cy="8932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567681" y="4581128"/>
            <a:ext cx="7901388" cy="1434275"/>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8" name="Rechteck 7">
            <a:extLst>
              <a:ext uri="{FF2B5EF4-FFF2-40B4-BE49-F238E27FC236}">
                <a16:creationId xmlns:a16="http://schemas.microsoft.com/office/drawing/2014/main" id="{44E3744C-84C9-B3A1-1672-A3C2AC0E7475}"/>
              </a:ext>
            </a:extLst>
          </p:cNvPr>
          <p:cNvSpPr/>
          <p:nvPr/>
        </p:nvSpPr>
        <p:spPr>
          <a:xfrm>
            <a:off x="567681" y="3746934"/>
            <a:ext cx="7901388" cy="762186"/>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10" name="Textfeld 9">
            <a:extLst>
              <a:ext uri="{FF2B5EF4-FFF2-40B4-BE49-F238E27FC236}">
                <a16:creationId xmlns:a16="http://schemas.microsoft.com/office/drawing/2014/main" id="{F80825CA-BF8D-42B1-AD45-CE8B2A40DF5E}"/>
              </a:ext>
            </a:extLst>
          </p:cNvPr>
          <p:cNvSpPr txBox="1"/>
          <p:nvPr/>
        </p:nvSpPr>
        <p:spPr>
          <a:xfrm>
            <a:off x="628650" y="1124744"/>
            <a:ext cx="7886700" cy="369332"/>
          </a:xfrm>
          <a:prstGeom prst="rect">
            <a:avLst/>
          </a:prstGeom>
          <a:noFill/>
        </p:spPr>
        <p:txBody>
          <a:bodyPr wrap="square" rtlCol="0">
            <a:spAutoFit/>
          </a:bodyPr>
          <a:lstStyle/>
          <a:p>
            <a:r>
              <a:rPr lang="de-CH" dirty="0" err="1"/>
              <a:t>Biodiversité</a:t>
            </a:r>
            <a:r>
              <a:rPr lang="de-CH" dirty="0"/>
              <a:t> – </a:t>
            </a:r>
            <a:r>
              <a:rPr lang="de-CH" dirty="0" err="1"/>
              <a:t>objectifs</a:t>
            </a:r>
            <a:r>
              <a:rPr lang="de-CH" dirty="0"/>
              <a:t> </a:t>
            </a:r>
            <a:r>
              <a:rPr lang="de-CH" dirty="0" err="1"/>
              <a:t>politiques</a:t>
            </a:r>
            <a:r>
              <a:rPr lang="de-CH" dirty="0"/>
              <a:t>:                  Nous </a:t>
            </a:r>
            <a:r>
              <a:rPr lang="de-CH" dirty="0" err="1"/>
              <a:t>pouvons</a:t>
            </a:r>
            <a:r>
              <a:rPr lang="de-CH" dirty="0"/>
              <a:t> </a:t>
            </a:r>
            <a:r>
              <a:rPr lang="de-CH" dirty="0" err="1"/>
              <a:t>agir</a:t>
            </a:r>
            <a:r>
              <a:rPr lang="de-CH" dirty="0"/>
              <a:t> </a:t>
            </a:r>
            <a:r>
              <a:rPr lang="de-CH" dirty="0" err="1"/>
              <a:t>ici</a:t>
            </a:r>
            <a:r>
              <a:rPr lang="de-CH" dirty="0"/>
              <a:t>!</a:t>
            </a:r>
          </a:p>
        </p:txBody>
      </p:sp>
      <p:sp>
        <p:nvSpPr>
          <p:cNvPr id="11" name="Pfeil: nach links 10">
            <a:extLst>
              <a:ext uri="{FF2B5EF4-FFF2-40B4-BE49-F238E27FC236}">
                <a16:creationId xmlns:a16="http://schemas.microsoft.com/office/drawing/2014/main" id="{3283D96C-0B66-4ADE-BF3C-8741223D2618}"/>
              </a:ext>
            </a:extLst>
          </p:cNvPr>
          <p:cNvSpPr/>
          <p:nvPr/>
        </p:nvSpPr>
        <p:spPr>
          <a:xfrm>
            <a:off x="3995936" y="1057751"/>
            <a:ext cx="720080" cy="499041"/>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Pfeil: nach links 11">
            <a:extLst>
              <a:ext uri="{FF2B5EF4-FFF2-40B4-BE49-F238E27FC236}">
                <a16:creationId xmlns:a16="http://schemas.microsoft.com/office/drawing/2014/main" id="{9ECED44D-A614-4FFC-B0C4-728DE209C2EE}"/>
              </a:ext>
            </a:extLst>
          </p:cNvPr>
          <p:cNvSpPr/>
          <p:nvPr/>
        </p:nvSpPr>
        <p:spPr>
          <a:xfrm>
            <a:off x="7812360" y="4667105"/>
            <a:ext cx="1008112" cy="1348298"/>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Fußzeilenplatzhalter 1">
            <a:extLst>
              <a:ext uri="{FF2B5EF4-FFF2-40B4-BE49-F238E27FC236}">
                <a16:creationId xmlns:a16="http://schemas.microsoft.com/office/drawing/2014/main" id="{AB187696-EFD1-B99D-3C90-469C1F0E7143}"/>
              </a:ext>
            </a:extLst>
          </p:cNvPr>
          <p:cNvSpPr>
            <a:spLocks noGrp="1"/>
          </p:cNvSpPr>
          <p:nvPr>
            <p:ph type="ftr" sz="quarter" idx="11"/>
          </p:nvPr>
        </p:nvSpPr>
        <p:spPr>
          <a:xfrm>
            <a:off x="5429250" y="6453013"/>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11178538"/>
      </p:ext>
    </p:extLst>
  </p:cSld>
  <p:clrMapOvr>
    <a:masterClrMapping/>
  </p:clrMapOvr>
  <mc:AlternateContent xmlns:mc="http://schemas.openxmlformats.org/markup-compatibility/2006" xmlns:p14="http://schemas.microsoft.com/office/powerpoint/2010/main">
    <mc:Choice Requires="p14">
      <p:transition spd="slow" p14:dur="2000" advTm="139510"/>
    </mc:Choice>
    <mc:Fallback xmlns="">
      <p:transition spd="slow" advTm="13951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F5B33973-4061-4105-8536-CDCE397EA6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1589380"/>
            <a:ext cx="6976342" cy="4335974"/>
          </a:xfrm>
          <a:prstGeom prst="rect">
            <a:avLst/>
          </a:prstGeom>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normAutofit/>
          </a:bodyPr>
          <a:lstStyle/>
          <a:p>
            <a:r>
              <a:rPr lang="en-US" dirty="0" err="1"/>
              <a:t>Déterminer </a:t>
            </a:r>
            <a:r>
              <a:rPr lang="en-US" dirty="0"/>
              <a:t>les </a:t>
            </a:r>
            <a:r>
              <a:rPr lang="en-US" dirty="0" err="1"/>
              <a:t>espèces cibles</a:t>
            </a:r>
            <a:endParaRPr lang="de-CH" dirty="0"/>
          </a:p>
        </p:txBody>
      </p:sp>
      <p:sp>
        <p:nvSpPr>
          <p:cNvPr id="13" name="Textfeld 12">
            <a:extLst>
              <a:ext uri="{FF2B5EF4-FFF2-40B4-BE49-F238E27FC236}">
                <a16:creationId xmlns:a16="http://schemas.microsoft.com/office/drawing/2014/main" id="{B9857EEC-AE1B-3A86-B55C-B17AFF694B2B}"/>
              </a:ext>
            </a:extLst>
          </p:cNvPr>
          <p:cNvSpPr txBox="1"/>
          <p:nvPr/>
        </p:nvSpPr>
        <p:spPr>
          <a:xfrm>
            <a:off x="6095988" y="2636912"/>
            <a:ext cx="2664296" cy="2031325"/>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Exemple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Choisir</a:t>
            </a:r>
            <a:r>
              <a:rPr lang="en-US" dirty="0">
                <a:latin typeface="Arial" panose="020B0604020202020204" pitchFamily="34" charset="0"/>
                <a:cs typeface="Arial" panose="020B0604020202020204" pitchFamily="34" charset="0"/>
              </a:rPr>
              <a:t> les </a:t>
            </a:r>
            <a:r>
              <a:rPr lang="en-US" dirty="0" err="1">
                <a:latin typeface="Arial" panose="020B0604020202020204" pitchFamily="34" charset="0"/>
                <a:cs typeface="Arial" panose="020B0604020202020204" pitchFamily="34" charset="0"/>
              </a:rPr>
              <a:t>amphibiens</a:t>
            </a:r>
            <a:r>
              <a:rPr lang="en-US" dirty="0">
                <a:latin typeface="Arial" panose="020B0604020202020204" pitchFamily="34" charset="0"/>
                <a:cs typeface="Arial" panose="020B0604020202020204" pitchFamily="34" charset="0"/>
              </a:rPr>
              <a:t> pour </a:t>
            </a:r>
            <a:r>
              <a:rPr lang="en-US" dirty="0" err="1">
                <a:latin typeface="Arial" panose="020B0604020202020204" pitchFamily="34" charset="0"/>
                <a:cs typeface="Arial" panose="020B0604020202020204" pitchFamily="34" charset="0"/>
              </a:rPr>
              <a:t>Othmarsingen</a:t>
            </a:r>
            <a:r>
              <a:rPr lang="en-US" dirty="0">
                <a:latin typeface="Arial" panose="020B0604020202020204" pitchFamily="34" charset="0"/>
                <a:cs typeface="Arial" panose="020B0604020202020204" pitchFamily="34" charset="0"/>
              </a:rPr>
              <a:t> et exporter les </a:t>
            </a:r>
            <a:r>
              <a:rPr lang="en-US" dirty="0" err="1">
                <a:latin typeface="Arial" panose="020B0604020202020204" pitchFamily="34" charset="0"/>
                <a:cs typeface="Arial" panose="020B0604020202020204" pitchFamily="34" charset="0"/>
              </a:rPr>
              <a:t>données</a:t>
            </a:r>
            <a:r>
              <a:rPr lang="en-US" dirty="0">
                <a:latin typeface="Arial" panose="020B0604020202020204" pitchFamily="34" charset="0"/>
                <a:cs typeface="Arial" panose="020B0604020202020204" pitchFamily="34" charset="0"/>
              </a:rPr>
              <a:t> sur Excel. </a:t>
            </a:r>
            <a:r>
              <a:rPr lang="en-US" dirty="0" err="1">
                <a:latin typeface="Arial" panose="020B0604020202020204" pitchFamily="34" charset="0"/>
                <a:cs typeface="Arial" panose="020B0604020202020204" pitchFamily="34" charset="0"/>
              </a:rPr>
              <a:t>Ev</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supprimer</a:t>
            </a:r>
            <a:r>
              <a:rPr lang="en-US" dirty="0">
                <a:latin typeface="Arial" panose="020B0604020202020204" pitchFamily="34" charset="0"/>
                <a:cs typeface="Arial" panose="020B0604020202020204" pitchFamily="34" charset="0"/>
              </a:rPr>
              <a:t> les observations </a:t>
            </a:r>
            <a:r>
              <a:rPr lang="en-US" dirty="0" err="1">
                <a:latin typeface="Arial" panose="020B0604020202020204" pitchFamily="34" charset="0"/>
                <a:cs typeface="Arial" panose="020B0604020202020204" pitchFamily="34" charset="0"/>
              </a:rPr>
              <a:t>datant</a:t>
            </a:r>
            <a:r>
              <a:rPr lang="en-US" dirty="0">
                <a:latin typeface="Arial" panose="020B0604020202020204" pitchFamily="34" charset="0"/>
                <a:cs typeface="Arial" panose="020B0604020202020204" pitchFamily="34" charset="0"/>
              </a:rPr>
              <a:t> de plus de 10 ans.</a:t>
            </a:r>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5724129" y="476711"/>
            <a:ext cx="3111834"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rgbClr val="FF0000"/>
                </a:solidFill>
                <a:latin typeface="Arial" panose="020B0604020202020204" pitchFamily="34" charset="0"/>
                <a:cs typeface="Arial" panose="020B0604020202020204" pitchFamily="34" charset="0"/>
              </a:rPr>
              <a:t>Diversité </a:t>
            </a:r>
            <a:r>
              <a:rPr lang="en-US" sz="1100" dirty="0">
                <a:solidFill>
                  <a:srgbClr val="FF0000"/>
                </a:solidFill>
                <a:latin typeface="Arial" panose="020B0604020202020204" pitchFamily="34" charset="0"/>
                <a:cs typeface="Arial" panose="020B0604020202020204" pitchFamily="34" charset="0"/>
              </a:rPr>
              <a:t>des </a:t>
            </a:r>
            <a:r>
              <a:rPr lang="en-US" sz="1100" dirty="0" err="1">
                <a:solidFill>
                  <a:srgbClr val="FF0000"/>
                </a:solidFill>
                <a:latin typeface="Arial" panose="020B0604020202020204" pitchFamily="34" charset="0"/>
                <a:cs typeface="Arial" panose="020B0604020202020204" pitchFamily="34" charset="0"/>
              </a:rPr>
              <a:t>espèces</a:t>
            </a:r>
            <a:endParaRPr lang="en-US" sz="1100" dirty="0">
              <a:solidFill>
                <a:srgbClr val="FF0000"/>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10" name="Pfeil: nach rechts 7">
            <a:extLst>
              <a:ext uri="{FF2B5EF4-FFF2-40B4-BE49-F238E27FC236}">
                <a16:creationId xmlns:a16="http://schemas.microsoft.com/office/drawing/2014/main" id="{C1DA25C6-BF68-4EF6-5670-52E99EB25373}"/>
              </a:ext>
            </a:extLst>
          </p:cNvPr>
          <p:cNvSpPr/>
          <p:nvPr/>
        </p:nvSpPr>
        <p:spPr>
          <a:xfrm rot="10800000">
            <a:off x="2326542" y="373798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5" name="Fußzeilenplatzhalter 1">
            <a:extLst>
              <a:ext uri="{FF2B5EF4-FFF2-40B4-BE49-F238E27FC236}">
                <a16:creationId xmlns:a16="http://schemas.microsoft.com/office/drawing/2014/main" id="{95D178DF-72EB-9483-5C9B-FAAD41EC3D8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723972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628650" y="476672"/>
            <a:ext cx="7886700" cy="720000"/>
          </a:xfrm>
        </p:spPr>
        <p:txBody>
          <a:bodyPr>
            <a:normAutofit/>
          </a:bodyPr>
          <a:lstStyle/>
          <a:p>
            <a:r>
              <a:rPr lang="en-US" dirty="0" err="1"/>
              <a:t>Déterminer </a:t>
            </a:r>
            <a:r>
              <a:rPr lang="en-US" dirty="0"/>
              <a:t>les </a:t>
            </a:r>
            <a:r>
              <a:rPr lang="en-US" dirty="0" err="1"/>
              <a:t>espèces cibles</a:t>
            </a:r>
            <a:endParaRPr lang="de-CH" dirty="0"/>
          </a:p>
        </p:txBody>
      </p:sp>
      <p:sp>
        <p:nvSpPr>
          <p:cNvPr id="15" name="Ellipse 14">
            <a:extLst>
              <a:ext uri="{FF2B5EF4-FFF2-40B4-BE49-F238E27FC236}">
                <a16:creationId xmlns:a16="http://schemas.microsoft.com/office/drawing/2014/main" id="{58EDBC71-B152-0E11-4A58-7825CC75DFAB}"/>
              </a:ext>
            </a:extLst>
          </p:cNvPr>
          <p:cNvSpPr/>
          <p:nvPr/>
        </p:nvSpPr>
        <p:spPr>
          <a:xfrm>
            <a:off x="4482992" y="2924864"/>
            <a:ext cx="504056" cy="2880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Textfeld 6">
            <a:extLst>
              <a:ext uri="{FF2B5EF4-FFF2-40B4-BE49-F238E27FC236}">
                <a16:creationId xmlns:a16="http://schemas.microsoft.com/office/drawing/2014/main" id="{FF1E5FCC-21F2-D3A5-823B-D7EDD0A4082F}"/>
              </a:ext>
            </a:extLst>
          </p:cNvPr>
          <p:cNvSpPr txBox="1"/>
          <p:nvPr/>
        </p:nvSpPr>
        <p:spPr>
          <a:xfrm>
            <a:off x="834103" y="4917174"/>
            <a:ext cx="7194281" cy="1200329"/>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4 </a:t>
            </a:r>
            <a:r>
              <a:rPr lang="en-US" dirty="0" err="1">
                <a:latin typeface="Arial" panose="020B0604020202020204" pitchFamily="34" charset="0"/>
                <a:cs typeface="Arial" panose="020B0604020202020204" pitchFamily="34" charset="0"/>
              </a:rPr>
              <a:t>espèces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cibles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d’amphibiens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été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observées</a:t>
            </a:r>
            <a:r>
              <a:rPr lang="en-US" dirty="0">
                <a:latin typeface="Arial" panose="020B0604020202020204" pitchFamily="34" charset="0"/>
                <a:cs typeface="Arial" panose="020B0604020202020204" pitchFamily="34" charset="0"/>
              </a:rPr>
              <a:t> à </a:t>
            </a:r>
            <a:r>
              <a:rPr lang="en-US" dirty="0" err="1">
                <a:latin typeface="Arial" panose="020B0604020202020204" pitchFamily="34" charset="0"/>
                <a:cs typeface="Arial" panose="020B0604020202020204" pitchFamily="34" charset="0"/>
              </a:rPr>
              <a:t>Othmarsingen</a:t>
            </a:r>
            <a:r>
              <a:rPr lang="en-US" dirty="0">
                <a:latin typeface="Arial" panose="020B0604020202020204" pitchFamily="34" charset="0"/>
                <a:cs typeface="Arial" panose="020B0604020202020204" pitchFamily="34" charset="0"/>
              </a:rPr>
              <a:t>. Le </a:t>
            </a:r>
            <a:r>
              <a:rPr lang="en-US" dirty="0" err="1">
                <a:latin typeface="Arial" panose="020B0604020202020204" pitchFamily="34" charset="0"/>
                <a:cs typeface="Arial" panose="020B0604020202020204" pitchFamily="34" charset="0"/>
              </a:rPr>
              <a:t>crapaud</a:t>
            </a:r>
            <a:r>
              <a:rPr lang="en-US" dirty="0">
                <a:latin typeface="Arial" panose="020B0604020202020204" pitchFamily="34" charset="0"/>
                <a:cs typeface="Arial" panose="020B0604020202020204" pitchFamily="34" charset="0"/>
              </a:rPr>
              <a:t> calamite et la </a:t>
            </a:r>
            <a:r>
              <a:rPr lang="en-US" dirty="0" err="1">
                <a:latin typeface="Arial" panose="020B0604020202020204" pitchFamily="34" charset="0"/>
                <a:cs typeface="Arial" panose="020B0604020202020204" pitchFamily="34" charset="0"/>
              </a:rPr>
              <a:t>rainette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verte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n’ont</a:t>
            </a:r>
            <a:r>
              <a:rPr lang="en-US" dirty="0">
                <a:latin typeface="Arial" panose="020B0604020202020204" pitchFamily="34" charset="0"/>
                <a:cs typeface="Arial" panose="020B0604020202020204" pitchFamily="34" charset="0"/>
              </a:rPr>
              <a:t> pas </a:t>
            </a:r>
            <a:r>
              <a:rPr lang="en-US" dirty="0" err="1">
                <a:latin typeface="Arial" panose="020B0604020202020204" pitchFamily="34" charset="0"/>
                <a:cs typeface="Arial" panose="020B0604020202020204" pitchFamily="34" charset="0"/>
              </a:rPr>
              <a:t>été</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observés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depuis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très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longtemps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Considérer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priorité</a:t>
            </a:r>
            <a:r>
              <a:rPr lang="en-US" dirty="0">
                <a:latin typeface="Arial" panose="020B0604020202020204" pitchFamily="34" charset="0"/>
                <a:cs typeface="Arial" panose="020B0604020202020204" pitchFamily="34" charset="0"/>
              </a:rPr>
              <a:t> les observations </a:t>
            </a:r>
            <a:r>
              <a:rPr lang="en-US" dirty="0" err="1">
                <a:latin typeface="Arial" panose="020B0604020202020204" pitchFamily="34" charset="0"/>
                <a:cs typeface="Arial" panose="020B0604020202020204" pitchFamily="34" charset="0"/>
              </a:rPr>
              <a:t>datant</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moins</a:t>
            </a:r>
            <a:r>
              <a:rPr lang="en-US" dirty="0">
                <a:latin typeface="Arial" panose="020B0604020202020204" pitchFamily="34" charset="0"/>
                <a:cs typeface="Arial" panose="020B0604020202020204" pitchFamily="34" charset="0"/>
              </a:rPr>
              <a:t> de 10 ans. </a:t>
            </a:r>
          </a:p>
        </p:txBody>
      </p:sp>
      <p:pic>
        <p:nvPicPr>
          <p:cNvPr id="6" name="Grafik 5" descr="Ein Bild, das Text, Screenshot, Zahl, Schrift enthält.&#10;&#10;Automatisch generierte Beschreibung">
            <a:extLst>
              <a:ext uri="{FF2B5EF4-FFF2-40B4-BE49-F238E27FC236}">
                <a16:creationId xmlns:a16="http://schemas.microsoft.com/office/drawing/2014/main" id="{81C856E8-CB93-4950-A03A-93735CFD9E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791" y="1456661"/>
            <a:ext cx="8316416" cy="1921636"/>
          </a:xfrm>
          <a:prstGeom prst="rect">
            <a:avLst/>
          </a:prstGeom>
        </p:spPr>
      </p:pic>
      <p:sp>
        <p:nvSpPr>
          <p:cNvPr id="12" name="Ellipse 11">
            <a:extLst>
              <a:ext uri="{FF2B5EF4-FFF2-40B4-BE49-F238E27FC236}">
                <a16:creationId xmlns:a16="http://schemas.microsoft.com/office/drawing/2014/main" id="{B5788415-931A-439F-A5F1-87F9DA79BA4E}"/>
              </a:ext>
            </a:extLst>
          </p:cNvPr>
          <p:cNvSpPr/>
          <p:nvPr/>
        </p:nvSpPr>
        <p:spPr>
          <a:xfrm>
            <a:off x="7812360" y="1746658"/>
            <a:ext cx="504056" cy="2880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Textfeld 12">
            <a:extLst>
              <a:ext uri="{FF2B5EF4-FFF2-40B4-BE49-F238E27FC236}">
                <a16:creationId xmlns:a16="http://schemas.microsoft.com/office/drawing/2014/main" id="{C7A06D29-5E6F-4908-9CE8-B091D2C6AFD2}"/>
              </a:ext>
            </a:extLst>
          </p:cNvPr>
          <p:cNvSpPr txBox="1"/>
          <p:nvPr/>
        </p:nvSpPr>
        <p:spPr>
          <a:xfrm>
            <a:off x="6774154" y="957335"/>
            <a:ext cx="2076412" cy="369332"/>
          </a:xfrm>
          <a:prstGeom prst="rect">
            <a:avLst/>
          </a:prstGeom>
          <a:solidFill>
            <a:schemeClr val="bg1"/>
          </a:solidFill>
          <a:ln w="38100">
            <a:solidFill>
              <a:srgbClr val="FF0000"/>
            </a:solidFill>
          </a:ln>
        </p:spPr>
        <p:txBody>
          <a:bodyPr wrap="square" rtlCol="0">
            <a:spAutoFit/>
          </a:bodyPr>
          <a:lstStyle/>
          <a:p>
            <a:r>
              <a:rPr lang="en-US" dirty="0">
                <a:latin typeface="Arial" panose="020B0604020202020204" pitchFamily="34" charset="0"/>
                <a:cs typeface="Arial" panose="020B0604020202020204" pitchFamily="34" charset="0"/>
              </a:rPr>
              <a:t>Trier “UZL” -&gt; “Z”</a:t>
            </a:r>
          </a:p>
        </p:txBody>
      </p:sp>
      <p:pic>
        <p:nvPicPr>
          <p:cNvPr id="17" name="Grafik 16" descr="Ein Bild, das Text, Screenshot, Schrift, Reihe enthält.&#10;&#10;Automatisch generierte Beschreibung">
            <a:extLst>
              <a:ext uri="{FF2B5EF4-FFF2-40B4-BE49-F238E27FC236}">
                <a16:creationId xmlns:a16="http://schemas.microsoft.com/office/drawing/2014/main" id="{4F61FDC4-22CD-467B-9EC3-DC86D351FA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3791" y="3693197"/>
            <a:ext cx="8316416" cy="1124276"/>
          </a:xfrm>
          <a:prstGeom prst="rect">
            <a:avLst/>
          </a:prstGeom>
        </p:spPr>
      </p:pic>
      <p:sp>
        <p:nvSpPr>
          <p:cNvPr id="5" name="Fußzeilenplatzhalter 1">
            <a:extLst>
              <a:ext uri="{FF2B5EF4-FFF2-40B4-BE49-F238E27FC236}">
                <a16:creationId xmlns:a16="http://schemas.microsoft.com/office/drawing/2014/main" id="{0BE2F12F-C23E-23CC-9AA5-4F6DFB1A193B}"/>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9458269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a:stretch>
            <a:fillRect/>
          </a:stretch>
        </p:blipFill>
        <p:spPr>
          <a:xfrm>
            <a:off x="496537" y="2181057"/>
            <a:ext cx="8056542" cy="4079478"/>
          </a:xfrm>
          <a:prstGeom prst="rect">
            <a:avLst/>
          </a:prstGeom>
          <a:effectLst>
            <a:outerShdw blurRad="63500" sx="102000" sy="102000" algn="ctr" rotWithShape="0">
              <a:prstClr val="black">
                <a:alpha val="40000"/>
              </a:prstClr>
            </a:outerShdw>
          </a:effectLst>
        </p:spPr>
      </p:pic>
      <p:sp>
        <p:nvSpPr>
          <p:cNvPr id="7" name="Titel 1">
            <a:extLst>
              <a:ext uri="{FF2B5EF4-FFF2-40B4-BE49-F238E27FC236}">
                <a16:creationId xmlns:a16="http://schemas.microsoft.com/office/drawing/2014/main" id="{648970FA-FD79-56D6-FA19-4FEA632E3FB1}"/>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Textfeld 7">
            <a:extLst>
              <a:ext uri="{FF2B5EF4-FFF2-40B4-BE49-F238E27FC236}">
                <a16:creationId xmlns:a16="http://schemas.microsoft.com/office/drawing/2014/main" id="{E1CA7886-E190-07BE-3326-9CBCEBAE8C69}"/>
              </a:ext>
            </a:extLst>
          </p:cNvPr>
          <p:cNvSpPr txBox="1"/>
          <p:nvPr/>
        </p:nvSpPr>
        <p:spPr>
          <a:xfrm>
            <a:off x="343904" y="980728"/>
            <a:ext cx="7471512" cy="1200329"/>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À faire au minimum pour les </a:t>
            </a:r>
            <a:r>
              <a:rPr lang="en-US" dirty="0" err="1">
                <a:latin typeface="Arial" panose="020B0604020202020204" pitchFamily="34" charset="0"/>
                <a:cs typeface="Arial" panose="020B0604020202020204" pitchFamily="34" charset="0"/>
              </a:rPr>
              <a:t>mammifères</a:t>
            </a:r>
            <a:r>
              <a:rPr lang="en-US" dirty="0">
                <a:latin typeface="Arial" panose="020B0604020202020204" pitchFamily="34" charset="0"/>
                <a:cs typeface="Arial" panose="020B0604020202020204" pitchFamily="34" charset="0"/>
              </a:rPr>
              <a:t>, reptiles, </a:t>
            </a:r>
            <a:r>
              <a:rPr lang="en-US" dirty="0" err="1">
                <a:latin typeface="Arial" panose="020B0604020202020204" pitchFamily="34" charset="0"/>
                <a:cs typeface="Arial" panose="020B0604020202020204" pitchFamily="34" charset="0"/>
              </a:rPr>
              <a:t>amphibiens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sauterelles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papillons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diurnes</a:t>
            </a:r>
            <a:r>
              <a:rPr lang="en-US" dirty="0">
                <a:latin typeface="Arial" panose="020B0604020202020204" pitchFamily="34" charset="0"/>
                <a:cs typeface="Arial" panose="020B0604020202020204" pitchFamily="34" charset="0"/>
              </a:rPr>
              <a:t> et </a:t>
            </a:r>
            <a:r>
              <a:rPr lang="en-US" dirty="0" err="1">
                <a:latin typeface="Arial" panose="020B0604020202020204" pitchFamily="34" charset="0"/>
                <a:cs typeface="Arial" panose="020B0604020202020204" pitchFamily="34" charset="0"/>
              </a:rPr>
              <a:t>plantes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vasculaires</a:t>
            </a:r>
            <a:r>
              <a:rPr lang="en-US" dirty="0">
                <a:latin typeface="Arial" panose="020B0604020202020204" pitchFamily="34" charset="0"/>
                <a:cs typeface="Arial" panose="020B0604020202020204" pitchFamily="34" charset="0"/>
              </a:rPr>
              <a:t>.</a:t>
            </a:r>
          </a:p>
          <a:p>
            <a:r>
              <a:rPr lang="en-US" dirty="0">
                <a:latin typeface="Arial" panose="020B0604020202020204" pitchFamily="34" charset="0"/>
                <a:cs typeface="Arial" panose="020B0604020202020204" pitchFamily="34" charset="0"/>
              </a:rPr>
              <a:t>Problème : les </a:t>
            </a:r>
            <a:r>
              <a:rPr lang="en-US" dirty="0" err="1">
                <a:latin typeface="Arial" panose="020B0604020202020204" pitchFamily="34" charset="0"/>
                <a:cs typeface="Arial" panose="020B0604020202020204" pitchFamily="34" charset="0"/>
              </a:rPr>
              <a:t>listes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d'espèces</a:t>
            </a:r>
            <a:r>
              <a:rPr lang="en-US" dirty="0">
                <a:latin typeface="Arial" panose="020B0604020202020204" pitchFamily="34" charset="0"/>
                <a:cs typeface="Arial" panose="020B0604020202020204" pitchFamily="34" charset="0"/>
              </a:rPr>
              <a:t> ne </a:t>
            </a:r>
            <a:r>
              <a:rPr lang="en-US" dirty="0" err="1">
                <a:latin typeface="Arial" panose="020B0604020202020204" pitchFamily="34" charset="0"/>
                <a:cs typeface="Arial" panose="020B0604020202020204" pitchFamily="34" charset="0"/>
              </a:rPr>
              <a:t>sont</a:t>
            </a:r>
            <a:r>
              <a:rPr lang="en-US" dirty="0">
                <a:latin typeface="Arial" panose="020B0604020202020204" pitchFamily="34" charset="0"/>
                <a:cs typeface="Arial" panose="020B0604020202020204" pitchFamily="34" charset="0"/>
              </a:rPr>
              <a:t> pas </a:t>
            </a:r>
            <a:r>
              <a:rPr lang="en-US" dirty="0" err="1">
                <a:latin typeface="Arial" panose="020B0604020202020204" pitchFamily="34" charset="0"/>
                <a:cs typeface="Arial" panose="020B0604020202020204" pitchFamily="34" charset="0"/>
              </a:rPr>
              <a:t>disponibles</a:t>
            </a:r>
            <a:r>
              <a:rPr lang="en-US" dirty="0">
                <a:latin typeface="Arial" panose="020B0604020202020204" pitchFamily="34" charset="0"/>
                <a:cs typeface="Arial" panose="020B0604020202020204" pitchFamily="34" charset="0"/>
              </a:rPr>
              <a:t> pour tous les groupes (p. </a:t>
            </a:r>
            <a:r>
              <a:rPr lang="en-US" dirty="0" err="1">
                <a:latin typeface="Arial" panose="020B0604020202020204" pitchFamily="34" charset="0"/>
                <a:cs typeface="Arial" panose="020B0604020202020204" pitchFamily="34" charset="0"/>
              </a:rPr>
              <a:t>ex. oiseaux</a:t>
            </a:r>
            <a:r>
              <a:rPr lang="en-US" dirty="0">
                <a:latin typeface="Arial" panose="020B0604020202020204" pitchFamily="34" charset="0"/>
                <a:cs typeface="Arial" panose="020B0604020202020204" pitchFamily="34" charset="0"/>
              </a:rPr>
              <a:t>).</a:t>
            </a:r>
          </a:p>
        </p:txBody>
      </p:sp>
      <p:sp>
        <p:nvSpPr>
          <p:cNvPr id="4" name="Ellipse 3"/>
          <p:cNvSpPr/>
          <p:nvPr/>
        </p:nvSpPr>
        <p:spPr>
          <a:xfrm>
            <a:off x="1331640" y="4437112"/>
            <a:ext cx="936104" cy="28803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Textfeld 9"/>
          <p:cNvSpPr txBox="1"/>
          <p:nvPr/>
        </p:nvSpPr>
        <p:spPr>
          <a:xfrm>
            <a:off x="2195736" y="4396462"/>
            <a:ext cx="4787144" cy="369332"/>
          </a:xfrm>
          <a:prstGeom prst="rect">
            <a:avLst/>
          </a:prstGeom>
          <a:noFill/>
        </p:spPr>
        <p:txBody>
          <a:bodyPr wrap="none" rtlCol="0">
            <a:spAutoFit/>
          </a:bodyPr>
          <a:lstStyle/>
          <a:p>
            <a:r>
              <a:rPr lang="de-CH" dirty="0" err="1">
                <a:solidFill>
                  <a:srgbClr val="FF0000"/>
                </a:solidFill>
              </a:rPr>
              <a:t>Optionel</a:t>
            </a:r>
            <a:r>
              <a:rPr lang="de-CH" dirty="0">
                <a:solidFill>
                  <a:srgbClr val="FF0000"/>
                </a:solidFill>
              </a:rPr>
              <a:t>: </a:t>
            </a:r>
            <a:r>
              <a:rPr lang="de-CH" dirty="0" err="1">
                <a:solidFill>
                  <a:srgbClr val="FF0000"/>
                </a:solidFill>
              </a:rPr>
              <a:t>Demander</a:t>
            </a:r>
            <a:r>
              <a:rPr lang="de-CH" dirty="0">
                <a:solidFill>
                  <a:srgbClr val="FF0000"/>
                </a:solidFill>
              </a:rPr>
              <a:t> </a:t>
            </a:r>
            <a:r>
              <a:rPr lang="de-CH" dirty="0" err="1">
                <a:solidFill>
                  <a:srgbClr val="FF0000"/>
                </a:solidFill>
              </a:rPr>
              <a:t>aux</a:t>
            </a:r>
            <a:r>
              <a:rPr lang="de-CH" dirty="0">
                <a:solidFill>
                  <a:srgbClr val="FF0000"/>
                </a:solidFill>
              </a:rPr>
              <a:t> </a:t>
            </a:r>
            <a:r>
              <a:rPr lang="de-CH" dirty="0" err="1">
                <a:solidFill>
                  <a:srgbClr val="FF0000"/>
                </a:solidFill>
              </a:rPr>
              <a:t>ornithologues</a:t>
            </a:r>
            <a:r>
              <a:rPr lang="de-CH" dirty="0">
                <a:solidFill>
                  <a:srgbClr val="FF0000"/>
                </a:solidFill>
              </a:rPr>
              <a:t> </a:t>
            </a:r>
            <a:r>
              <a:rPr lang="de-CH" dirty="0" err="1">
                <a:solidFill>
                  <a:srgbClr val="FF0000"/>
                </a:solidFill>
              </a:rPr>
              <a:t>locaux</a:t>
            </a:r>
            <a:r>
              <a:rPr lang="de-CH" dirty="0">
                <a:solidFill>
                  <a:srgbClr val="FF0000"/>
                </a:solidFill>
              </a:rPr>
              <a:t> !!!</a:t>
            </a:r>
          </a:p>
        </p:txBody>
      </p:sp>
      <p:sp>
        <p:nvSpPr>
          <p:cNvPr id="5" name="Fußzeilenplatzhalter 1">
            <a:extLst>
              <a:ext uri="{FF2B5EF4-FFF2-40B4-BE49-F238E27FC236}">
                <a16:creationId xmlns:a16="http://schemas.microsoft.com/office/drawing/2014/main" id="{25CE60BB-6F2C-A843-1688-7764B0B67AD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832914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443760" y="2052879"/>
            <a:ext cx="3750414"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Comment savoir quels </a:t>
            </a:r>
            <a:r>
              <a:rPr lang="de-CH" sz="2000" dirty="0" err="1">
                <a:latin typeface="Arial" panose="020B0604020202020204" pitchFamily="34" charset="0"/>
                <a:cs typeface="Arial" panose="020B0604020202020204" pitchFamily="34" charset="0"/>
              </a:rPr>
              <a:t>types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doivent </a:t>
            </a:r>
            <a:r>
              <a:rPr lang="de-CH" sz="2000" dirty="0" err="1">
                <a:latin typeface="Arial" panose="020B0604020202020204" pitchFamily="34" charset="0"/>
                <a:cs typeface="Arial" panose="020B0604020202020204" pitchFamily="34" charset="0"/>
              </a:rPr>
              <a:t>être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spécifiquement</a:t>
            </a:r>
            <a:r>
              <a:rPr lang="de-CH" sz="2000" dirty="0">
                <a:latin typeface="Arial" panose="020B0604020202020204" pitchFamily="34" charset="0"/>
                <a:cs typeface="Arial" panose="020B0604020202020204" pitchFamily="34" charset="0"/>
              </a:rPr>
              <a:t> encouragés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a:t>
            </a:r>
            <a:r>
              <a:rPr lang="de-CH" sz="2000" dirty="0" err="1">
                <a:latin typeface="Arial" panose="020B0604020202020204" pitchFamily="34" charset="0"/>
                <a:cs typeface="Arial" panose="020B0604020202020204" pitchFamily="34" charset="0"/>
              </a:rPr>
              <a:t>savoir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est</a:t>
            </a:r>
            <a:r>
              <a:rPr lang="de-CH" sz="2000" dirty="0">
                <a:latin typeface="Arial" panose="020B0604020202020204" pitchFamily="34" charset="0"/>
                <a:cs typeface="Arial" panose="020B0604020202020204" pitchFamily="34" charset="0"/>
              </a:rPr>
              <a:t> le </a:t>
            </a:r>
            <a:r>
              <a:rPr lang="de-CH" sz="2000" dirty="0" err="1">
                <a:latin typeface="Arial" panose="020B0604020202020204" pitchFamily="34" charset="0"/>
                <a:cs typeface="Arial" panose="020B0604020202020204" pitchFamily="34" charset="0"/>
              </a:rPr>
              <a:t>bon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endroit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type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savoir quelles espèces doivent être spécifiquement encouragées ?</a:t>
            </a:r>
          </a:p>
        </p:txBody>
      </p:sp>
      <p:sp>
        <p:nvSpPr>
          <p:cNvPr id="8" name="Titel 1">
            <a:extLst>
              <a:ext uri="{FF2B5EF4-FFF2-40B4-BE49-F238E27FC236}">
                <a16:creationId xmlns:a16="http://schemas.microsoft.com/office/drawing/2014/main" id="{53467F50-1DEF-A738-BF10-315A4BFCD0C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pic>
        <p:nvPicPr>
          <p:cNvPr id="10" name="Grafik 9"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13477" y="2375946"/>
            <a:ext cx="453484" cy="453484"/>
          </a:xfrm>
          <a:prstGeom prst="rect">
            <a:avLst/>
          </a:prstGeom>
        </p:spPr>
      </p:pic>
      <p:sp>
        <p:nvSpPr>
          <p:cNvPr id="11" name="Pfeil: nach rechts 1">
            <a:extLst>
              <a:ext uri="{FF2B5EF4-FFF2-40B4-BE49-F238E27FC236}">
                <a16:creationId xmlns:a16="http://schemas.microsoft.com/office/drawing/2014/main" id="{64ABDC8C-CBF4-00ED-49F1-A548D4A3E188}"/>
              </a:ext>
            </a:extLst>
          </p:cNvPr>
          <p:cNvSpPr/>
          <p:nvPr/>
        </p:nvSpPr>
        <p:spPr>
          <a:xfrm rot="10800000">
            <a:off x="3939748" y="3088191"/>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12" name="Grafik 11" descr="Abzeichen Tick1 mit einfarbiger Füllung">
            <a:extLst>
              <a:ext uri="{FF2B5EF4-FFF2-40B4-BE49-F238E27FC236}">
                <a16:creationId xmlns:a16="http://schemas.microsoft.com/office/drawing/2014/main" id="{0C1BB1EE-DB91-BF5E-BB54-B77479E911FB}"/>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13477" y="4733705"/>
            <a:ext cx="453484" cy="453484"/>
          </a:xfrm>
          <a:prstGeom prst="rect">
            <a:avLst/>
          </a:prstGeom>
        </p:spPr>
      </p:pic>
      <p:sp>
        <p:nvSpPr>
          <p:cNvPr id="2" name="Fußzeilenplatzhalter 1">
            <a:extLst>
              <a:ext uri="{FF2B5EF4-FFF2-40B4-BE49-F238E27FC236}">
                <a16:creationId xmlns:a16="http://schemas.microsoft.com/office/drawing/2014/main" id="{6EB56A52-5718-FA41-ECB5-019DCE421DA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241915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7" name="Inhaltsplatzhalter 6">
            <a:extLst>
              <a:ext uri="{FF2B5EF4-FFF2-40B4-BE49-F238E27FC236}">
                <a16:creationId xmlns:a16="http://schemas.microsoft.com/office/drawing/2014/main" id="{C38B0343-96EC-1A4A-A060-381CC947ECCC}"/>
              </a:ext>
            </a:extLst>
          </p:cNvPr>
          <p:cNvSpPr>
            <a:spLocks noGrp="1"/>
          </p:cNvSpPr>
          <p:nvPr>
            <p:ph idx="1"/>
          </p:nvPr>
        </p:nvSpPr>
        <p:spPr>
          <a:xfrm>
            <a:off x="612788" y="1033998"/>
            <a:ext cx="7886700" cy="585787"/>
          </a:xfrm>
        </p:spPr>
        <p:txBody>
          <a:bodyPr>
            <a:normAutofit fontScale="77500" lnSpcReduction="20000"/>
          </a:bodyPr>
          <a:lstStyle/>
          <a:p>
            <a:pPr marL="0" indent="0">
              <a:buNone/>
            </a:pPr>
            <a:r>
              <a:rPr lang="de-CH" dirty="0"/>
              <a:t>Quand la </a:t>
            </a:r>
            <a:r>
              <a:rPr lang="de-CH" dirty="0" err="1"/>
              <a:t>biodiversité</a:t>
            </a:r>
            <a:r>
              <a:rPr lang="de-CH" dirty="0"/>
              <a:t> </a:t>
            </a:r>
            <a:r>
              <a:rPr lang="de-CH" dirty="0" err="1"/>
              <a:t>était</a:t>
            </a:r>
            <a:r>
              <a:rPr lang="de-CH" dirty="0"/>
              <a:t>-elle la plus élevée ? Comment était-ce à l'époque ?</a:t>
            </a:r>
          </a:p>
        </p:txBody>
      </p:sp>
      <p:sp>
        <p:nvSpPr>
          <p:cNvPr id="3" name="Inhaltsplatzhalter 6">
            <a:extLst>
              <a:ext uri="{FF2B5EF4-FFF2-40B4-BE49-F238E27FC236}">
                <a16:creationId xmlns:a16="http://schemas.microsoft.com/office/drawing/2014/main" id="{625901D3-E0E7-515D-489A-8560D5358D1F}"/>
              </a:ext>
            </a:extLst>
          </p:cNvPr>
          <p:cNvSpPr txBox="1">
            <a:spLocks/>
          </p:cNvSpPr>
          <p:nvPr/>
        </p:nvSpPr>
        <p:spPr>
          <a:xfrm>
            <a:off x="612788" y="1525897"/>
            <a:ext cx="7886700" cy="4680520"/>
          </a:xfrm>
          <a:prstGeom prst="rect">
            <a:avLst/>
          </a:prstGeom>
          <a:solidFill>
            <a:srgbClr val="FFC000"/>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CH" sz="2400" dirty="0"/>
              <a:t>Et la biodiversité ? -&gt; </a:t>
            </a:r>
            <a:r>
              <a:rPr lang="de-CH" sz="2400" dirty="0" err="1"/>
              <a:t>Courbe</a:t>
            </a:r>
            <a:r>
              <a:rPr lang="de-CH" sz="2400" dirty="0"/>
              <a:t> des «</a:t>
            </a:r>
            <a:r>
              <a:rPr lang="de-CH" sz="2400" dirty="0" err="1"/>
              <a:t>terres</a:t>
            </a:r>
            <a:r>
              <a:rPr lang="de-CH" sz="2400" dirty="0"/>
              <a:t> à </a:t>
            </a:r>
            <a:r>
              <a:rPr lang="de-CH" sz="2400" dirty="0" err="1"/>
              <a:t>blé</a:t>
            </a:r>
            <a:r>
              <a:rPr lang="de-CH" sz="2400" dirty="0"/>
              <a:t>»</a:t>
            </a:r>
            <a:endParaRPr lang="de-CH" sz="2400" dirty="0">
              <a:solidFill>
                <a:srgbClr val="FF0000"/>
              </a:solidFill>
            </a:endParaRPr>
          </a:p>
          <a:p>
            <a:pPr marL="0" indent="0">
              <a:buFont typeface="Arial" panose="020B0604020202020204" pitchFamily="34" charset="0"/>
              <a:buNone/>
            </a:pPr>
            <a:endParaRPr lang="de-CH" dirty="0"/>
          </a:p>
        </p:txBody>
      </p:sp>
      <p:pic>
        <p:nvPicPr>
          <p:cNvPr id="5" name="Grafik 4">
            <a:extLst>
              <a:ext uri="{FF2B5EF4-FFF2-40B4-BE49-F238E27FC236}">
                <a16:creationId xmlns:a16="http://schemas.microsoft.com/office/drawing/2014/main" id="{DB94B0A8-CC53-F1EC-76CF-3318AF2CEA8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2850"/>
          <a:stretch/>
        </p:blipFill>
        <p:spPr>
          <a:xfrm>
            <a:off x="1000126" y="2492896"/>
            <a:ext cx="5429250" cy="3130469"/>
          </a:xfrm>
          <a:prstGeom prst="rect">
            <a:avLst/>
          </a:prstGeom>
        </p:spPr>
      </p:pic>
      <p:cxnSp>
        <p:nvCxnSpPr>
          <p:cNvPr id="6" name="Gerade Verbindung mit Pfeil 5">
            <a:extLst>
              <a:ext uri="{FF2B5EF4-FFF2-40B4-BE49-F238E27FC236}">
                <a16:creationId xmlns:a16="http://schemas.microsoft.com/office/drawing/2014/main" id="{57E13296-2D2D-94C3-0D72-70952B7E36F1}"/>
              </a:ext>
            </a:extLst>
          </p:cNvPr>
          <p:cNvCxnSpPr/>
          <p:nvPr/>
        </p:nvCxnSpPr>
        <p:spPr>
          <a:xfrm>
            <a:off x="1907704" y="5673209"/>
            <a:ext cx="3384376"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feld 7">
            <a:extLst>
              <a:ext uri="{FF2B5EF4-FFF2-40B4-BE49-F238E27FC236}">
                <a16:creationId xmlns:a16="http://schemas.microsoft.com/office/drawing/2014/main" id="{BA5A08C4-FF09-9A1C-C171-F7737148429E}"/>
              </a:ext>
            </a:extLst>
          </p:cNvPr>
          <p:cNvSpPr txBox="1"/>
          <p:nvPr/>
        </p:nvSpPr>
        <p:spPr>
          <a:xfrm>
            <a:off x="1905554" y="5723054"/>
            <a:ext cx="3305522" cy="338554"/>
          </a:xfrm>
          <a:prstGeom prst="rect">
            <a:avLst/>
          </a:prstGeom>
          <a:noFill/>
        </p:spPr>
        <p:txBody>
          <a:bodyPr wrap="square" rtlCol="0">
            <a:spAutoFit/>
          </a:bodyPr>
          <a:lstStyle/>
          <a:p>
            <a:r>
              <a:rPr lang="de-CH" sz="1600" b="1" dirty="0">
                <a:latin typeface="Arial" panose="020B0604020202020204" pitchFamily="34" charset="0"/>
                <a:cs typeface="Arial" panose="020B0604020202020204" pitchFamily="34" charset="0"/>
              </a:rPr>
              <a:t>Diversité de la flore</a:t>
            </a:r>
          </a:p>
        </p:txBody>
      </p:sp>
      <p:sp>
        <p:nvSpPr>
          <p:cNvPr id="9" name="Textfeld 8">
            <a:extLst>
              <a:ext uri="{FF2B5EF4-FFF2-40B4-BE49-F238E27FC236}">
                <a16:creationId xmlns:a16="http://schemas.microsoft.com/office/drawing/2014/main" id="{C4F16C5E-1D2B-E366-4BD9-A55E70AE728E}"/>
              </a:ext>
            </a:extLst>
          </p:cNvPr>
          <p:cNvSpPr txBox="1"/>
          <p:nvPr/>
        </p:nvSpPr>
        <p:spPr>
          <a:xfrm>
            <a:off x="6660232" y="5161700"/>
            <a:ext cx="1797967" cy="584775"/>
          </a:xfrm>
          <a:prstGeom prst="rect">
            <a:avLst/>
          </a:prstGeom>
          <a:solidFill>
            <a:schemeClr val="bg1"/>
          </a:solidFill>
          <a:ln>
            <a:solidFill>
              <a:schemeClr val="tx1"/>
            </a:solidFill>
          </a:ln>
        </p:spPr>
        <p:txBody>
          <a:bodyPr wrap="square" rtlCol="0">
            <a:spAutoFit/>
          </a:bodyPr>
          <a:lstStyle/>
          <a:p>
            <a:r>
              <a:rPr lang="de-CH" sz="800" dirty="0">
                <a:solidFill>
                  <a:srgbClr val="000000"/>
                </a:solidFill>
                <a:latin typeface="Calibri" panose="020F0502020204030204" pitchFamily="34" charset="0"/>
                <a:ea typeface="Calibri" panose="020F0502020204030204" pitchFamily="34" charset="0"/>
              </a:rPr>
              <a:t>Source : </a:t>
            </a:r>
            <a:r>
              <a:rPr lang="de-CH" sz="800" dirty="0" err="1">
                <a:solidFill>
                  <a:srgbClr val="000000"/>
                </a:solidFill>
                <a:effectLst/>
                <a:latin typeface="Calibri" panose="020F0502020204030204" pitchFamily="34" charset="0"/>
                <a:ea typeface="Calibri" panose="020F0502020204030204" pitchFamily="34" charset="0"/>
              </a:rPr>
              <a:t>Fukarek </a:t>
            </a:r>
            <a:r>
              <a:rPr lang="de-CH" sz="800" dirty="0">
                <a:solidFill>
                  <a:srgbClr val="000000"/>
                </a:solidFill>
                <a:effectLst/>
                <a:latin typeface="Calibri" panose="020F0502020204030204" pitchFamily="34" charset="0"/>
                <a:ea typeface="Calibri" panose="020F0502020204030204" pitchFamily="34" charset="0"/>
              </a:rPr>
              <a:t>F. (1979) - Pflanzenwelt der Erde. 1ère édition, Urania-Verlag Leipzig-Jena-Berlin 1979, légèrement modifié</a:t>
            </a:r>
          </a:p>
        </p:txBody>
      </p:sp>
      <p:sp>
        <p:nvSpPr>
          <p:cNvPr id="11" name="Fußzeilenplatzhalter 1">
            <a:extLst>
              <a:ext uri="{FF2B5EF4-FFF2-40B4-BE49-F238E27FC236}">
                <a16:creationId xmlns:a16="http://schemas.microsoft.com/office/drawing/2014/main" id="{94264620-8B87-C6D0-FA1F-0AB835B4FDD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780679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0774" y="1882906"/>
            <a:ext cx="8002451" cy="3961276"/>
          </a:xfrm>
          <a:prstGeom prst="rect">
            <a:avLst/>
          </a:prstGeom>
        </p:spPr>
      </p:pic>
      <p:sp>
        <p:nvSpPr>
          <p:cNvPr id="17" name="Titel 1">
            <a:extLst>
              <a:ext uri="{FF2B5EF4-FFF2-40B4-BE49-F238E27FC236}">
                <a16:creationId xmlns:a16="http://schemas.microsoft.com/office/drawing/2014/main" id="{43F44B1C-4F75-7749-C535-86489145DA4A}"/>
              </a:ext>
            </a:extLst>
          </p:cNvPr>
          <p:cNvSpPr>
            <a:spLocks noGrp="1"/>
          </p:cNvSpPr>
          <p:nvPr>
            <p:ph type="title"/>
          </p:nvPr>
        </p:nvSpPr>
        <p:spPr>
          <a:xfrm>
            <a:off x="628650" y="476672"/>
            <a:ext cx="7886700" cy="720000"/>
          </a:xfrm>
        </p:spPr>
        <p:txBody>
          <a:bodyPr>
            <a:normAutofit/>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6" name="Textfeld 5">
            <a:extLst>
              <a:ext uri="{FF2B5EF4-FFF2-40B4-BE49-F238E27FC236}">
                <a16:creationId xmlns:a16="http://schemas.microsoft.com/office/drawing/2014/main" id="{9D7814CA-C68A-41CA-BA79-E47CC99B5387}"/>
              </a:ext>
            </a:extLst>
          </p:cNvPr>
          <p:cNvSpPr txBox="1"/>
          <p:nvPr/>
        </p:nvSpPr>
        <p:spPr>
          <a:xfrm>
            <a:off x="623001" y="1335669"/>
            <a:ext cx="4669079" cy="400110"/>
          </a:xfrm>
          <a:prstGeom prst="rect">
            <a:avLst/>
          </a:prstGeom>
          <a:solidFill>
            <a:srgbClr val="FFC000"/>
          </a:solidFill>
          <a:ln>
            <a:solidFill>
              <a:schemeClr val="tx1"/>
            </a:solidFill>
          </a:ln>
        </p:spPr>
        <p:txBody>
          <a:bodyPr wrap="square" rtlCol="0">
            <a:spAutoFit/>
          </a:bodyPr>
          <a:lstStyle/>
          <a:p>
            <a:r>
              <a:rPr lang="en-US" sz="2000" dirty="0">
                <a:hlinkClick r:id="rId4"/>
              </a:rPr>
              <a:t>map.geo.admin.ch</a:t>
            </a:r>
            <a:r>
              <a:rPr lang="en-US" sz="2000" dirty="0"/>
              <a:t> -&gt; Voyage </a:t>
            </a:r>
            <a:r>
              <a:rPr lang="en-US" sz="2000" dirty="0" err="1"/>
              <a:t>dans</a:t>
            </a:r>
            <a:r>
              <a:rPr lang="en-US" sz="2000" dirty="0"/>
              <a:t> le temps</a:t>
            </a:r>
            <a:endParaRPr lang="de-CH" sz="2000" dirty="0"/>
          </a:p>
        </p:txBody>
      </p:sp>
      <p:sp>
        <p:nvSpPr>
          <p:cNvPr id="4" name="Pfeil nach rechts 3"/>
          <p:cNvSpPr/>
          <p:nvPr/>
        </p:nvSpPr>
        <p:spPr>
          <a:xfrm rot="20261259">
            <a:off x="7080679" y="3855375"/>
            <a:ext cx="1161115" cy="613199"/>
          </a:xfrm>
          <a:prstGeom prst="rightArrow">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Pfeil nach rechts 4"/>
          <p:cNvSpPr/>
          <p:nvPr/>
        </p:nvSpPr>
        <p:spPr>
          <a:xfrm rot="16200000">
            <a:off x="3228715" y="3168036"/>
            <a:ext cx="791575" cy="697292"/>
          </a:xfrm>
          <a:prstGeom prst="rightArrow">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Fußzeilenplatzhalter 1">
            <a:extLst>
              <a:ext uri="{FF2B5EF4-FFF2-40B4-BE49-F238E27FC236}">
                <a16:creationId xmlns:a16="http://schemas.microsoft.com/office/drawing/2014/main" id="{9D4D9DF7-68B1-745D-16EB-4AABFCAD4978}"/>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1895034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AB16B151-CA10-8C76-6A72-83FF5D6569B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2069274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C2980B0B-2C1C-49D3-8A21-2C11EBB80A0F}"/>
              </a:ext>
            </a:extLst>
          </p:cNvPr>
          <p:cNvSpPr txBox="1"/>
          <p:nvPr/>
        </p:nvSpPr>
        <p:spPr>
          <a:xfrm>
            <a:off x="371950" y="3710151"/>
            <a:ext cx="3129757" cy="2585323"/>
          </a:xfrm>
          <a:prstGeom prst="rect">
            <a:avLst/>
          </a:prstGeom>
          <a:solidFill>
            <a:srgbClr val="FFC000"/>
          </a:solidFill>
          <a:ln>
            <a:solidFill>
              <a:schemeClr val="accent2"/>
            </a:solidFill>
          </a:ln>
        </p:spPr>
        <p:txBody>
          <a:bodyPr wrap="square" rtlCol="0">
            <a:spAutoFit/>
          </a:bodyPr>
          <a:lstStyle/>
          <a:p>
            <a:r>
              <a:rPr lang="en-US" dirty="0" err="1">
                <a:latin typeface="Arial" panose="020B0604020202020204" pitchFamily="34" charset="0"/>
                <a:cs typeface="Arial" panose="020B0604020202020204" pitchFamily="34" charset="0"/>
              </a:rPr>
              <a:t>Méandres</a:t>
            </a:r>
            <a:r>
              <a:rPr lang="en-US" dirty="0">
                <a:latin typeface="Arial" panose="020B0604020202020204" pitchFamily="34" charset="0"/>
                <a:cs typeface="Arial" panose="020B0604020202020204" pitchFamily="34" charset="0"/>
              </a:rPr>
              <a:t> de la </a:t>
            </a:r>
            <a:r>
              <a:rPr lang="en-US" dirty="0" err="1">
                <a:latin typeface="Arial" panose="020B0604020202020204" pitchFamily="34" charset="0"/>
                <a:cs typeface="Arial" panose="020B0604020202020204" pitchFamily="34" charset="0"/>
              </a:rPr>
              <a:t>Bünz</a:t>
            </a:r>
            <a:r>
              <a:rPr lang="en-US"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avec</a:t>
            </a:r>
            <a:r>
              <a:rPr lang="de-CH" dirty="0">
                <a:latin typeface="Arial" panose="020B0604020202020204" pitchFamily="34" charset="0"/>
                <a:cs typeface="Arial" panose="020B0604020202020204" pitchFamily="34" charset="0"/>
              </a:rPr>
              <a:t> des zones humides ou des </a:t>
            </a:r>
            <a:r>
              <a:rPr lang="de-CH" dirty="0" err="1">
                <a:latin typeface="Arial" panose="020B0604020202020204" pitchFamily="34" charset="0"/>
                <a:cs typeface="Arial" panose="020B0604020202020204" pitchFamily="34" charset="0"/>
              </a:rPr>
              <a:t>prairies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inondables</a:t>
            </a:r>
            <a:r>
              <a:rPr lang="de-CH" dirty="0">
                <a:latin typeface="Arial" panose="020B0604020202020204" pitchFamily="34" charset="0"/>
                <a:cs typeface="Arial" panose="020B0604020202020204" pitchFamily="34" charset="0"/>
              </a:rPr>
              <a:t> dans le fond de la </a:t>
            </a:r>
            <a:r>
              <a:rPr lang="de-CH" dirty="0" err="1">
                <a:latin typeface="Arial" panose="020B0604020202020204" pitchFamily="34" charset="0"/>
                <a:cs typeface="Arial" panose="020B0604020202020204" pitchFamily="34" charset="0"/>
              </a:rPr>
              <a:t>vallée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C’est</a:t>
            </a:r>
            <a:r>
              <a:rPr lang="de-CH" dirty="0">
                <a:latin typeface="Arial" panose="020B0604020202020204" pitchFamily="34" charset="0"/>
                <a:cs typeface="Arial" panose="020B0604020202020204" pitchFamily="34" charset="0"/>
              </a:rPr>
              <a:t> le </a:t>
            </a:r>
            <a:r>
              <a:rPr lang="de-CH" dirty="0" err="1">
                <a:latin typeface="Arial" panose="020B0604020202020204" pitchFamily="34" charset="0"/>
                <a:cs typeface="Arial" panose="020B0604020202020204" pitchFamily="34" charset="0"/>
              </a:rPr>
              <a:t>bon</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endroit</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pour</a:t>
            </a:r>
            <a:r>
              <a:rPr lang="de-CH" dirty="0">
                <a:latin typeface="Arial" panose="020B0604020202020204" pitchFamily="34" charset="0"/>
                <a:cs typeface="Arial" panose="020B0604020202020204" pitchFamily="34" charset="0"/>
              </a:rPr>
              <a:t> des </a:t>
            </a:r>
            <a:r>
              <a:rPr lang="de-CH" dirty="0" err="1">
                <a:latin typeface="Arial" panose="020B0604020202020204" pitchFamily="34" charset="0"/>
                <a:cs typeface="Arial" panose="020B0604020202020204" pitchFamily="34" charset="0"/>
              </a:rPr>
              <a:t>milieux</a:t>
            </a:r>
            <a:r>
              <a:rPr lang="de-CH" dirty="0">
                <a:latin typeface="Arial" panose="020B0604020202020204" pitchFamily="34" charset="0"/>
                <a:cs typeface="Arial" panose="020B0604020202020204" pitchFamily="34" charset="0"/>
              </a:rPr>
              <a:t> de </a:t>
            </a:r>
            <a:r>
              <a:rPr lang="de-CH" dirty="0" err="1">
                <a:latin typeface="Arial" panose="020B0604020202020204" pitchFamily="34" charset="0"/>
                <a:cs typeface="Arial" panose="020B0604020202020204" pitchFamily="34" charset="0"/>
              </a:rPr>
              <a:t>substitutions</a:t>
            </a:r>
            <a:r>
              <a:rPr lang="de-CH" dirty="0">
                <a:latin typeface="Arial" panose="020B0604020202020204" pitchFamily="34" charset="0"/>
                <a:cs typeface="Arial" panose="020B0604020202020204" pitchFamily="34" charset="0"/>
              </a:rPr>
              <a:t> y </a:t>
            </a:r>
            <a:r>
              <a:rPr lang="de-CH" dirty="0" err="1">
                <a:latin typeface="Arial" panose="020B0604020202020204" pitchFamily="34" charset="0"/>
                <a:cs typeface="Arial" panose="020B0604020202020204" pitchFamily="34" charset="0"/>
              </a:rPr>
              <a:t>compris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leurs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structures</a:t>
            </a:r>
            <a:r>
              <a:rPr lang="de-CH" dirty="0">
                <a:latin typeface="Arial" panose="020B0604020202020204" pitchFamily="34" charset="0"/>
                <a:cs typeface="Arial" panose="020B0604020202020204" pitchFamily="34" charset="0"/>
              </a:rPr>
              <a:t> et  </a:t>
            </a:r>
            <a:r>
              <a:rPr lang="de-CH" dirty="0" err="1">
                <a:latin typeface="Arial" panose="020B0604020202020204" pitchFamily="34" charset="0"/>
                <a:cs typeface="Arial" panose="020B0604020202020204" pitchFamily="34" charset="0"/>
              </a:rPr>
              <a:t>et</a:t>
            </a:r>
            <a:r>
              <a:rPr lang="de-CH" dirty="0">
                <a:latin typeface="Arial" panose="020B0604020202020204" pitchFamily="34" charset="0"/>
                <a:cs typeface="Arial" panose="020B0604020202020204" pitchFamily="34" charset="0"/>
              </a:rPr>
              <a:t> des </a:t>
            </a:r>
            <a:r>
              <a:rPr lang="de-CH" dirty="0" err="1">
                <a:latin typeface="Arial" panose="020B0604020202020204" pitchFamily="34" charset="0"/>
                <a:cs typeface="Arial" panose="020B0604020202020204" pitchFamily="34" charset="0"/>
              </a:rPr>
              <a:t>zones</a:t>
            </a:r>
            <a:r>
              <a:rPr lang="de-CH" dirty="0">
                <a:latin typeface="Arial" panose="020B0604020202020204" pitchFamily="34" charset="0"/>
                <a:cs typeface="Arial" panose="020B0604020202020204" pitchFamily="34" charset="0"/>
              </a:rPr>
              <a:t> de </a:t>
            </a:r>
            <a:r>
              <a:rPr lang="de-CH" dirty="0" err="1">
                <a:latin typeface="Arial" panose="020B0604020202020204" pitchFamily="34" charset="0"/>
                <a:cs typeface="Arial" panose="020B0604020202020204" pitchFamily="34" charset="0"/>
              </a:rPr>
              <a:t>transitions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appropriées</a:t>
            </a:r>
            <a:endParaRPr lang="en-US" dirty="0">
              <a:latin typeface="Arial" panose="020B0604020202020204" pitchFamily="34" charset="0"/>
              <a:cs typeface="Arial" panose="020B0604020202020204" pitchFamily="34" charset="0"/>
            </a:endParaRPr>
          </a:p>
        </p:txBody>
      </p:sp>
      <p:sp>
        <p:nvSpPr>
          <p:cNvPr id="10" name="Pfeil: nach rechts 4">
            <a:extLst>
              <a:ext uri="{FF2B5EF4-FFF2-40B4-BE49-F238E27FC236}">
                <a16:creationId xmlns:a16="http://schemas.microsoft.com/office/drawing/2014/main" id="{983668AC-D7D8-418F-A3D4-659B8095A6EF}"/>
              </a:ext>
            </a:extLst>
          </p:cNvPr>
          <p:cNvSpPr/>
          <p:nvPr/>
        </p:nvSpPr>
        <p:spPr>
          <a:xfrm rot="19130121">
            <a:off x="1677776" y="1952559"/>
            <a:ext cx="1038138"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7">
            <a:extLst>
              <a:ext uri="{FF2B5EF4-FFF2-40B4-BE49-F238E27FC236}">
                <a16:creationId xmlns:a16="http://schemas.microsoft.com/office/drawing/2014/main" id="{BB869FE9-0C73-4896-9EEF-C0D973B9AA7A}"/>
              </a:ext>
            </a:extLst>
          </p:cNvPr>
          <p:cNvSpPr/>
          <p:nvPr/>
        </p:nvSpPr>
        <p:spPr>
          <a:xfrm rot="19293504">
            <a:off x="2974621" y="2471078"/>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3" name="Pfeil: nach rechts 23">
            <a:extLst>
              <a:ext uri="{FF2B5EF4-FFF2-40B4-BE49-F238E27FC236}">
                <a16:creationId xmlns:a16="http://schemas.microsoft.com/office/drawing/2014/main" id="{1A29F2CB-854C-4F5B-8E74-7093071265CB}"/>
              </a:ext>
            </a:extLst>
          </p:cNvPr>
          <p:cNvSpPr/>
          <p:nvPr/>
        </p:nvSpPr>
        <p:spPr>
          <a:xfrm rot="1590954">
            <a:off x="3674166" y="4562635"/>
            <a:ext cx="94046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ED10ABBE-AD3D-4864-07A6-0A7734747AE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8454783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C2980B0B-2C1C-49D3-8A21-2C11EBB80A0F}"/>
              </a:ext>
            </a:extLst>
          </p:cNvPr>
          <p:cNvSpPr txBox="1"/>
          <p:nvPr/>
        </p:nvSpPr>
        <p:spPr>
          <a:xfrm>
            <a:off x="369601" y="1715861"/>
            <a:ext cx="4804817" cy="2308324"/>
          </a:xfrm>
          <a:prstGeom prst="rect">
            <a:avLst/>
          </a:prstGeom>
          <a:solidFill>
            <a:srgbClr val="FFC000"/>
          </a:solidFill>
          <a:ln>
            <a:solidFill>
              <a:schemeClr val="accent2"/>
            </a:solidFill>
          </a:ln>
        </p:spPr>
        <p:txBody>
          <a:bodyPr wrap="square" rtlCol="0">
            <a:spAutoFit/>
          </a:bodyPr>
          <a:lstStyle/>
          <a:p>
            <a:r>
              <a:rPr lang="en-US" dirty="0" err="1">
                <a:latin typeface="Arial" panose="020B0604020202020204" pitchFamily="34" charset="0"/>
                <a:cs typeface="Arial" panose="020B0604020202020204" pitchFamily="34" charset="0"/>
              </a:rPr>
              <a:t>Système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d’assolement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triennal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traditionnel</a:t>
            </a:r>
            <a:r>
              <a:rPr lang="en-US" dirty="0">
                <a:latin typeface="Arial" panose="020B0604020202020204" pitchFamily="34" charset="0"/>
                <a:cs typeface="Arial" panose="020B0604020202020204" pitchFamily="34" charset="0"/>
              </a:rPr>
              <a:t> :</a:t>
            </a:r>
          </a:p>
          <a:p>
            <a:r>
              <a:rPr lang="en-US" dirty="0" err="1">
                <a:latin typeface="Arial" panose="020B0604020202020204" pitchFamily="34" charset="0"/>
                <a:cs typeface="Arial" panose="020B0604020202020204" pitchFamily="34" charset="0"/>
              </a:rPr>
              <a:t>Céréales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d’automne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Pâturages</a:t>
            </a:r>
            <a:r>
              <a:rPr lang="en-US" dirty="0">
                <a:latin typeface="Arial" panose="020B0604020202020204" pitchFamily="34" charset="0"/>
                <a:cs typeface="Arial" panose="020B0604020202020204" pitchFamily="34" charset="0"/>
              </a:rPr>
              <a:t> sur </a:t>
            </a:r>
            <a:r>
              <a:rPr lang="en-US" dirty="0" err="1">
                <a:latin typeface="Arial" panose="020B0604020202020204" pitchFamily="34" charset="0"/>
                <a:cs typeface="Arial" panose="020B0604020202020204" pitchFamily="34" charset="0"/>
              </a:rPr>
              <a:t>chaumes</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Céréales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printemps</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Jachères</a:t>
            </a:r>
            <a:r>
              <a:rPr lang="en-US" dirty="0">
                <a:latin typeface="Arial" panose="020B0604020202020204" pitchFamily="34" charset="0"/>
                <a:cs typeface="Arial" panose="020B0604020202020204" pitchFamily="34" charset="0"/>
              </a:rPr>
              <a:t>. </a:t>
            </a:r>
          </a:p>
          <a:p>
            <a:r>
              <a:rPr lang="en-US" dirty="0" err="1">
                <a:latin typeface="Arial" panose="020B0604020202020204" pitchFamily="34" charset="0"/>
                <a:cs typeface="Arial" panose="020B0604020202020204" pitchFamily="34" charset="0"/>
              </a:rPr>
              <a:t>C’est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l’endroit</a:t>
            </a:r>
            <a:r>
              <a:rPr lang="en-US" dirty="0">
                <a:latin typeface="Arial" panose="020B0604020202020204" pitchFamily="34" charset="0"/>
                <a:cs typeface="Arial" panose="020B0604020202020204" pitchFamily="34" charset="0"/>
              </a:rPr>
              <a:t> ideal pour des </a:t>
            </a:r>
            <a:r>
              <a:rPr lang="en-US" dirty="0" err="1">
                <a:latin typeface="Arial" panose="020B0604020202020204" pitchFamily="34" charset="0"/>
                <a:cs typeface="Arial" panose="020B0604020202020204" pitchFamily="34" charset="0"/>
              </a:rPr>
              <a:t>milieux</a:t>
            </a:r>
            <a:r>
              <a:rPr lang="en-US" dirty="0">
                <a:latin typeface="Arial" panose="020B0604020202020204" pitchFamily="34" charset="0"/>
                <a:cs typeface="Arial" panose="020B0604020202020204" pitchFamily="34" charset="0"/>
              </a:rPr>
              <a:t> de substitutions y </a:t>
            </a:r>
            <a:r>
              <a:rPr lang="en-US" dirty="0" err="1">
                <a:latin typeface="Arial" panose="020B0604020202020204" pitchFamily="34" charset="0"/>
                <a:cs typeface="Arial" panose="020B0604020202020204" pitchFamily="34" charset="0"/>
              </a:rPr>
              <a:t>compris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leurs</a:t>
            </a:r>
            <a:r>
              <a:rPr lang="en-US" dirty="0">
                <a:latin typeface="Arial" panose="020B0604020202020204" pitchFamily="34" charset="0"/>
                <a:cs typeface="Arial" panose="020B0604020202020204" pitchFamily="34" charset="0"/>
              </a:rPr>
              <a:t> structures et zones de transition: </a:t>
            </a:r>
            <a:r>
              <a:rPr lang="en-US" dirty="0" err="1">
                <a:latin typeface="Arial" panose="020B0604020202020204" pitchFamily="34" charset="0"/>
                <a:cs typeface="Arial" panose="020B0604020202020204" pitchFamily="34" charset="0"/>
              </a:rPr>
              <a:t>biodiversité</a:t>
            </a:r>
            <a:r>
              <a:rPr lang="en-US" dirty="0">
                <a:latin typeface="Arial" panose="020B0604020202020204" pitchFamily="34" charset="0"/>
                <a:cs typeface="Arial" panose="020B0604020202020204" pitchFamily="34" charset="0"/>
              </a:rPr>
              <a:t> des </a:t>
            </a:r>
            <a:r>
              <a:rPr lang="en-US" dirty="0" err="1">
                <a:latin typeface="Arial" panose="020B0604020202020204" pitchFamily="34" charset="0"/>
                <a:cs typeface="Arial" panose="020B0604020202020204" pitchFamily="34" charset="0"/>
              </a:rPr>
              <a:t>terres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assolées</a:t>
            </a:r>
            <a:r>
              <a:rPr lang="en-US" dirty="0">
                <a:latin typeface="Arial" panose="020B0604020202020204" pitchFamily="34" charset="0"/>
                <a:cs typeface="Arial" panose="020B0604020202020204" pitchFamily="34" charset="0"/>
              </a:rPr>
              <a:t>, structures </a:t>
            </a:r>
            <a:r>
              <a:rPr lang="en-US" dirty="0" err="1">
                <a:latin typeface="Arial" panose="020B0604020202020204" pitchFamily="34" charset="0"/>
                <a:cs typeface="Arial" panose="020B0604020202020204" pitchFamily="34" charset="0"/>
              </a:rPr>
              <a:t>rudérales</a:t>
            </a:r>
            <a:r>
              <a:rPr lang="en-US" dirty="0">
                <a:latin typeface="Arial" panose="020B0604020202020204" pitchFamily="34" charset="0"/>
                <a:cs typeface="Arial" panose="020B0604020202020204" pitchFamily="34" charset="0"/>
              </a:rPr>
              <a:t>.</a:t>
            </a:r>
          </a:p>
        </p:txBody>
      </p:sp>
      <p:sp>
        <p:nvSpPr>
          <p:cNvPr id="10" name="Pfeil: nach rechts 14">
            <a:extLst>
              <a:ext uri="{FF2B5EF4-FFF2-40B4-BE49-F238E27FC236}">
                <a16:creationId xmlns:a16="http://schemas.microsoft.com/office/drawing/2014/main" id="{BF5C1017-A6E0-45F9-93E4-8A9F8616426F}"/>
              </a:ext>
            </a:extLst>
          </p:cNvPr>
          <p:cNvSpPr/>
          <p:nvPr/>
        </p:nvSpPr>
        <p:spPr>
          <a:xfrm rot="19236734">
            <a:off x="1939959" y="5038682"/>
            <a:ext cx="1135804" cy="141600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6E2BFCFB-F9A3-C3CB-5E28-99FAB339B0E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9788588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C2980B0B-2C1C-49D3-8A21-2C11EBB80A0F}"/>
              </a:ext>
            </a:extLst>
          </p:cNvPr>
          <p:cNvSpPr txBox="1"/>
          <p:nvPr/>
        </p:nvSpPr>
        <p:spPr>
          <a:xfrm>
            <a:off x="434130" y="3707410"/>
            <a:ext cx="3276229" cy="2308324"/>
          </a:xfrm>
          <a:prstGeom prst="rect">
            <a:avLst/>
          </a:prstGeom>
          <a:solidFill>
            <a:srgbClr val="FFC000"/>
          </a:solidFill>
          <a:ln>
            <a:solidFill>
              <a:schemeClr val="accent2"/>
            </a:solidFill>
          </a:ln>
        </p:spPr>
        <p:txBody>
          <a:bodyPr wrap="square" rtlCol="0">
            <a:spAutoFit/>
          </a:bodyPr>
          <a:lstStyle/>
          <a:p>
            <a:r>
              <a:rPr lang="en-US" dirty="0" err="1">
                <a:latin typeface="Arial" panose="020B0604020202020204" pitchFamily="34" charset="0"/>
                <a:cs typeface="Arial" panose="020B0604020202020204" pitchFamily="34" charset="0"/>
              </a:rPr>
              <a:t>Vignobles traditionnels</a:t>
            </a:r>
            <a:r>
              <a:rPr lang="en-US" dirty="0">
                <a:latin typeface="Arial" panose="020B0604020202020204" pitchFamily="34" charset="0"/>
                <a:cs typeface="Arial" panose="020B0604020202020204" pitchFamily="34" charset="0"/>
              </a:rPr>
              <a:t>.</a:t>
            </a:r>
          </a:p>
          <a:p>
            <a:r>
              <a:rPr lang="en-US" dirty="0" err="1">
                <a:latin typeface="Arial" panose="020B0604020202020204" pitchFamily="34" charset="0"/>
                <a:cs typeface="Arial" panose="020B0604020202020204" pitchFamily="34" charset="0"/>
              </a:rPr>
              <a:t>Pentes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raides</a:t>
            </a:r>
            <a:r>
              <a:rPr lang="en-US" dirty="0">
                <a:latin typeface="Arial" panose="020B0604020202020204" pitchFamily="34" charset="0"/>
                <a:cs typeface="Arial" panose="020B0604020202020204" pitchFamily="34" charset="0"/>
              </a:rPr>
              <a:t> vers le sud </a:t>
            </a:r>
            <a:r>
              <a:rPr lang="en-US" dirty="0" err="1">
                <a:latin typeface="Arial" panose="020B0604020202020204" pitchFamily="34" charset="0"/>
                <a:cs typeface="Arial" panose="020B0604020202020204" pitchFamily="34" charset="0"/>
              </a:rPr>
              <a:t>ou</a:t>
            </a:r>
            <a:r>
              <a:rPr lang="en-US" dirty="0">
                <a:latin typeface="Arial" panose="020B0604020202020204" pitchFamily="34" charset="0"/>
                <a:cs typeface="Arial" panose="020B0604020202020204" pitchFamily="34" charset="0"/>
              </a:rPr>
              <a:t> le </a:t>
            </a:r>
            <a:r>
              <a:rPr lang="en-US" dirty="0" err="1">
                <a:latin typeface="Arial" panose="020B0604020202020204" pitchFamily="34" charset="0"/>
                <a:cs typeface="Arial" panose="020B0604020202020204" pitchFamily="34" charset="0"/>
              </a:rPr>
              <a:t>sud-ouest</a:t>
            </a:r>
            <a:r>
              <a:rPr lang="en-US" dirty="0">
                <a:latin typeface="Arial" panose="020B0604020202020204" pitchFamily="34" charset="0"/>
                <a:cs typeface="Arial" panose="020B0604020202020204" pitchFamily="34" charset="0"/>
              </a:rPr>
              <a:t>. </a:t>
            </a:r>
          </a:p>
          <a:p>
            <a:r>
              <a:rPr lang="en-US" dirty="0" err="1">
                <a:latin typeface="Arial" panose="020B0604020202020204" pitchFamily="34" charset="0"/>
                <a:cs typeface="Arial" panose="020B0604020202020204" pitchFamily="34" charset="0"/>
              </a:rPr>
              <a:t>C’est</a:t>
            </a:r>
            <a:r>
              <a:rPr lang="en-US" dirty="0">
                <a:latin typeface="Arial" panose="020B0604020202020204" pitchFamily="34" charset="0"/>
                <a:cs typeface="Arial" panose="020B0604020202020204" pitchFamily="34" charset="0"/>
              </a:rPr>
              <a:t> le bon </a:t>
            </a:r>
            <a:r>
              <a:rPr lang="en-US" dirty="0" err="1">
                <a:latin typeface="Arial" panose="020B0604020202020204" pitchFamily="34" charset="0"/>
                <a:cs typeface="Arial" panose="020B0604020202020204" pitchFamily="34" charset="0"/>
              </a:rPr>
              <a:t>endroit</a:t>
            </a:r>
            <a:r>
              <a:rPr lang="en-US" dirty="0">
                <a:latin typeface="Arial" panose="020B0604020202020204" pitchFamily="34" charset="0"/>
                <a:cs typeface="Arial" panose="020B0604020202020204" pitchFamily="34" charset="0"/>
              </a:rPr>
              <a:t> pour des </a:t>
            </a:r>
            <a:r>
              <a:rPr lang="en-US" dirty="0" err="1">
                <a:latin typeface="Arial" panose="020B0604020202020204" pitchFamily="34" charset="0"/>
                <a:cs typeface="Arial" panose="020B0604020202020204" pitchFamily="34" charset="0"/>
              </a:rPr>
              <a:t>milieux</a:t>
            </a:r>
            <a:r>
              <a:rPr lang="en-US" dirty="0">
                <a:latin typeface="Arial" panose="020B0604020202020204" pitchFamily="34" charset="0"/>
                <a:cs typeface="Arial" panose="020B0604020202020204" pitchFamily="34" charset="0"/>
              </a:rPr>
              <a:t> de substitutions y </a:t>
            </a:r>
            <a:r>
              <a:rPr lang="en-US" dirty="0" err="1">
                <a:latin typeface="Arial" panose="020B0604020202020204" pitchFamily="34" charset="0"/>
                <a:cs typeface="Arial" panose="020B0604020202020204" pitchFamily="34" charset="0"/>
              </a:rPr>
              <a:t>compris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leurs</a:t>
            </a:r>
            <a:r>
              <a:rPr lang="en-US" dirty="0">
                <a:latin typeface="Arial" panose="020B0604020202020204" pitchFamily="34" charset="0"/>
                <a:cs typeface="Arial" panose="020B0604020202020204" pitchFamily="34" charset="0"/>
              </a:rPr>
              <a:t> structures et zones de transition: </a:t>
            </a:r>
            <a:r>
              <a:rPr lang="en-US" dirty="0" err="1">
                <a:latin typeface="Arial" panose="020B0604020202020204" pitchFamily="34" charset="0"/>
                <a:cs typeface="Arial" panose="020B0604020202020204" pitchFamily="34" charset="0"/>
              </a:rPr>
              <a:t>milieux</a:t>
            </a:r>
            <a:r>
              <a:rPr lang="en-US" dirty="0">
                <a:latin typeface="Arial" panose="020B0604020202020204" pitchFamily="34" charset="0"/>
                <a:cs typeface="Arial" panose="020B0604020202020204" pitchFamily="34" charset="0"/>
              </a:rPr>
              <a:t> secs de </a:t>
            </a:r>
            <a:r>
              <a:rPr lang="en-US" dirty="0" err="1">
                <a:latin typeface="Arial" panose="020B0604020202020204" pitchFamily="34" charset="0"/>
                <a:cs typeface="Arial" panose="020B0604020202020204" pitchFamily="34" charset="0"/>
              </a:rPr>
              <a:t>tous</a:t>
            </a:r>
            <a:r>
              <a:rPr lang="en-US" dirty="0">
                <a:latin typeface="Arial" panose="020B0604020202020204" pitchFamily="34" charset="0"/>
                <a:cs typeface="Arial" panose="020B0604020202020204" pitchFamily="34" charset="0"/>
              </a:rPr>
              <a:t> types.</a:t>
            </a:r>
          </a:p>
        </p:txBody>
      </p:sp>
      <p:sp>
        <p:nvSpPr>
          <p:cNvPr id="10" name="Pfeil: nach rechts 4">
            <a:extLst>
              <a:ext uri="{FF2B5EF4-FFF2-40B4-BE49-F238E27FC236}">
                <a16:creationId xmlns:a16="http://schemas.microsoft.com/office/drawing/2014/main" id="{983668AC-D7D8-418F-A3D4-659B8095A6EF}"/>
              </a:ext>
            </a:extLst>
          </p:cNvPr>
          <p:cNvSpPr/>
          <p:nvPr/>
        </p:nvSpPr>
        <p:spPr>
          <a:xfrm rot="19130121">
            <a:off x="2587735" y="2034941"/>
            <a:ext cx="1038138"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7">
            <a:extLst>
              <a:ext uri="{FF2B5EF4-FFF2-40B4-BE49-F238E27FC236}">
                <a16:creationId xmlns:a16="http://schemas.microsoft.com/office/drawing/2014/main" id="{BB869FE9-0C73-4896-9EEF-C0D973B9AA7A}"/>
              </a:ext>
            </a:extLst>
          </p:cNvPr>
          <p:cNvSpPr/>
          <p:nvPr/>
        </p:nvSpPr>
        <p:spPr>
          <a:xfrm rot="19293504">
            <a:off x="4506008" y="2100514"/>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3" name="Pfeil: nach rechts 14">
            <a:extLst>
              <a:ext uri="{FF2B5EF4-FFF2-40B4-BE49-F238E27FC236}">
                <a16:creationId xmlns:a16="http://schemas.microsoft.com/office/drawing/2014/main" id="{BF5C1017-A6E0-45F9-93E4-8A9F8616426F}"/>
              </a:ext>
            </a:extLst>
          </p:cNvPr>
          <p:cNvSpPr/>
          <p:nvPr/>
        </p:nvSpPr>
        <p:spPr>
          <a:xfrm rot="21042459">
            <a:off x="4629810" y="4996144"/>
            <a:ext cx="1202594"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972E0450-AE60-AC12-AAD4-969FBC85EFE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276256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18363" y="1553177"/>
            <a:ext cx="7886700" cy="4540119"/>
          </a:xfrm>
          <a:solidFill>
            <a:srgbClr val="FFC000"/>
          </a:solidFill>
          <a:ln>
            <a:solidFill>
              <a:schemeClr val="tx1"/>
            </a:solidFill>
          </a:ln>
        </p:spPr>
        <p:txBody>
          <a:bodyPr>
            <a:noAutofit/>
          </a:bodyPr>
          <a:lstStyle/>
          <a:p>
            <a:pPr marL="0" indent="0">
              <a:buNone/>
            </a:pPr>
            <a:r>
              <a:rPr lang="de-CH" sz="1400" dirty="0"/>
              <a:t>Afin de préserver le paysage, les objectifs suivants doivent être atteints dans le domaine de l'agriculture :</a:t>
            </a:r>
          </a:p>
          <a:p>
            <a:pPr>
              <a:spcBef>
                <a:spcPts val="0"/>
              </a:spcBef>
            </a:pPr>
            <a:r>
              <a:rPr lang="de-CH" sz="1400" dirty="0"/>
              <a:t>6D : Concepts </a:t>
            </a:r>
            <a:r>
              <a:rPr lang="de-CH" sz="1400" dirty="0" err="1"/>
              <a:t>régionaux</a:t>
            </a:r>
            <a:r>
              <a:rPr lang="de-CH" sz="1400" dirty="0"/>
              <a:t> en matière de biodiversité et de paysage </a:t>
            </a:r>
            <a:r>
              <a:rPr lang="de-CH" sz="1400" dirty="0">
                <a:solidFill>
                  <a:srgbClr val="FF0000"/>
                </a:solidFill>
              </a:rPr>
              <a:t>-&gt; Confédération et cantons</a:t>
            </a:r>
            <a:endParaRPr lang="de-CH" sz="1400" dirty="0"/>
          </a:p>
          <a:p>
            <a:pPr>
              <a:spcBef>
                <a:spcPts val="0"/>
              </a:spcBef>
            </a:pPr>
            <a:r>
              <a:rPr lang="de-CH" sz="1400" dirty="0"/>
              <a:t>6 E : </a:t>
            </a:r>
            <a:r>
              <a:rPr lang="de-CH" sz="1400" dirty="0" err="1"/>
              <a:t>Coordination</a:t>
            </a:r>
            <a:r>
              <a:rPr lang="de-CH" sz="1400" dirty="0"/>
              <a:t> </a:t>
            </a:r>
            <a:r>
              <a:rPr lang="de-CH" sz="1400" dirty="0" err="1"/>
              <a:t>suprarégionale</a:t>
            </a:r>
            <a:r>
              <a:rPr lang="de-CH" sz="1400" dirty="0"/>
              <a:t> des grands projets de construction hors zone à </a:t>
            </a:r>
            <a:r>
              <a:rPr lang="de-CH" sz="1400" dirty="0" err="1"/>
              <a:t>bâtir</a:t>
            </a:r>
            <a:r>
              <a:rPr lang="de-CH" sz="1400" dirty="0"/>
              <a:t> </a:t>
            </a:r>
            <a:r>
              <a:rPr lang="de-CH" sz="1400" dirty="0">
                <a:solidFill>
                  <a:srgbClr val="FF0000"/>
                </a:solidFill>
              </a:rPr>
              <a:t>-&gt; Cantons</a:t>
            </a:r>
          </a:p>
          <a:p>
            <a:pPr>
              <a:spcBef>
                <a:spcPts val="0"/>
              </a:spcBef>
            </a:pPr>
            <a:r>
              <a:rPr lang="de-CH" sz="1400" dirty="0"/>
              <a:t>6F : les </a:t>
            </a:r>
            <a:r>
              <a:rPr lang="de-CH" sz="1400" dirty="0" err="1"/>
              <a:t>améliorations</a:t>
            </a:r>
            <a:r>
              <a:rPr lang="de-CH" sz="1400" dirty="0"/>
              <a:t> </a:t>
            </a:r>
            <a:r>
              <a:rPr lang="de-CH" sz="1400" dirty="0" err="1"/>
              <a:t>foncières</a:t>
            </a:r>
            <a:r>
              <a:rPr lang="de-CH" sz="1400" dirty="0"/>
              <a:t> doivent respecter les valeurs paysagères et promouvoir un « </a:t>
            </a:r>
            <a:r>
              <a:rPr lang="de-CH" sz="1400" dirty="0" err="1"/>
              <a:t>développement</a:t>
            </a:r>
            <a:r>
              <a:rPr lang="de-CH" sz="1400" dirty="0"/>
              <a:t> </a:t>
            </a:r>
            <a:r>
              <a:rPr lang="de-CH" sz="1400" dirty="0" err="1"/>
              <a:t>mesuré</a:t>
            </a:r>
            <a:r>
              <a:rPr lang="de-CH" sz="1400" dirty="0"/>
              <a:t> ». </a:t>
            </a:r>
            <a:r>
              <a:rPr lang="de-CH" sz="1400" dirty="0">
                <a:solidFill>
                  <a:srgbClr val="FF0000"/>
                </a:solidFill>
              </a:rPr>
              <a:t>-&gt; Confédération et cantons</a:t>
            </a:r>
          </a:p>
          <a:p>
            <a:pPr>
              <a:spcBef>
                <a:spcPts val="0"/>
              </a:spcBef>
            </a:pPr>
            <a:r>
              <a:rPr lang="de-CH" sz="1400" dirty="0"/>
              <a:t>6H : Les constructions agricoles doivent s'intégrer dans le paysage. </a:t>
            </a:r>
            <a:r>
              <a:rPr lang="de-CH" sz="1400" dirty="0">
                <a:solidFill>
                  <a:srgbClr val="FF0000"/>
                </a:solidFill>
              </a:rPr>
              <a:t>-&gt; Cantons</a:t>
            </a:r>
          </a:p>
          <a:p>
            <a:pPr>
              <a:spcBef>
                <a:spcPts val="0"/>
              </a:spcBef>
            </a:pPr>
            <a:r>
              <a:rPr lang="de-CH" sz="1400" dirty="0"/>
              <a:t>6I : Les constructions devraient si possible être </a:t>
            </a:r>
            <a:r>
              <a:rPr lang="de-CH" sz="1400" dirty="0" err="1"/>
              <a:t>implantées</a:t>
            </a:r>
            <a:r>
              <a:rPr lang="de-CH" sz="1400" dirty="0"/>
              <a:t> </a:t>
            </a:r>
            <a:r>
              <a:rPr lang="de-CH" sz="1400" dirty="0" err="1"/>
              <a:t>hors</a:t>
            </a:r>
            <a:r>
              <a:rPr lang="de-CH" sz="1400" dirty="0"/>
              <a:t> des </a:t>
            </a:r>
            <a:r>
              <a:rPr lang="de-CH" sz="1400" dirty="0" err="1"/>
              <a:t>surfaces</a:t>
            </a:r>
            <a:r>
              <a:rPr lang="de-CH" sz="1400" dirty="0"/>
              <a:t> </a:t>
            </a:r>
            <a:r>
              <a:rPr lang="de-CH" sz="1400" dirty="0" err="1"/>
              <a:t>cultivables</a:t>
            </a:r>
            <a:r>
              <a:rPr lang="de-CH" sz="1400" dirty="0"/>
              <a:t> (préserver les surfaces d'assolement), les constructions </a:t>
            </a:r>
            <a:r>
              <a:rPr lang="de-CH" sz="1400" dirty="0" err="1"/>
              <a:t>inutilisées</a:t>
            </a:r>
            <a:r>
              <a:rPr lang="de-CH" sz="1400" dirty="0"/>
              <a:t> </a:t>
            </a:r>
            <a:r>
              <a:rPr lang="de-CH" sz="1400" dirty="0" err="1"/>
              <a:t>supprimées</a:t>
            </a:r>
            <a:r>
              <a:rPr lang="de-CH" sz="1400" dirty="0"/>
              <a:t>. </a:t>
            </a:r>
            <a:r>
              <a:rPr lang="de-CH" sz="1400" dirty="0">
                <a:solidFill>
                  <a:srgbClr val="FF0000"/>
                </a:solidFill>
              </a:rPr>
              <a:t>-&gt; </a:t>
            </a:r>
            <a:r>
              <a:rPr lang="de-CH" sz="1400" dirty="0" err="1">
                <a:solidFill>
                  <a:srgbClr val="FF0000"/>
                </a:solidFill>
              </a:rPr>
              <a:t>Cantons</a:t>
            </a:r>
            <a:endParaRPr lang="de-CH" sz="1400" dirty="0">
              <a:solidFill>
                <a:srgbClr val="FF0000"/>
              </a:solidFill>
            </a:endParaRPr>
          </a:p>
          <a:p>
            <a:pPr>
              <a:spcBef>
                <a:spcPts val="0"/>
              </a:spcBef>
            </a:pPr>
            <a:r>
              <a:rPr lang="de-CH" sz="1400" dirty="0"/>
              <a:t>6G : </a:t>
            </a:r>
            <a:r>
              <a:rPr lang="de-CH" sz="1400" dirty="0" err="1"/>
              <a:t>Préserver</a:t>
            </a:r>
            <a:r>
              <a:rPr lang="de-CH" sz="1400" dirty="0"/>
              <a:t> </a:t>
            </a:r>
            <a:r>
              <a:rPr lang="de-CH" sz="1400" dirty="0" err="1"/>
              <a:t>les</a:t>
            </a:r>
            <a:r>
              <a:rPr lang="de-CH" sz="1400" dirty="0"/>
              <a:t> grandes </a:t>
            </a:r>
            <a:r>
              <a:rPr lang="de-CH" sz="1400" dirty="0" err="1"/>
              <a:t>zones</a:t>
            </a:r>
            <a:r>
              <a:rPr lang="de-CH" sz="1400" dirty="0"/>
              <a:t> humides, </a:t>
            </a:r>
            <a:r>
              <a:rPr lang="de-CH" sz="1400" dirty="0" err="1"/>
              <a:t>remise</a:t>
            </a:r>
            <a:r>
              <a:rPr lang="de-CH" sz="1400" dirty="0"/>
              <a:t> en </a:t>
            </a:r>
            <a:r>
              <a:rPr lang="de-CH" sz="1400" dirty="0" err="1"/>
              <a:t>eau</a:t>
            </a:r>
            <a:r>
              <a:rPr lang="de-CH" sz="1400" dirty="0"/>
              <a:t> </a:t>
            </a:r>
            <a:r>
              <a:rPr lang="de-CH" sz="1400" dirty="0" err="1"/>
              <a:t>lorsque</a:t>
            </a:r>
            <a:r>
              <a:rPr lang="de-CH" sz="1400" dirty="0"/>
              <a:t> cela est judicieux. </a:t>
            </a:r>
          </a:p>
          <a:p>
            <a:pPr marL="457200" lvl="1" indent="0">
              <a:spcBef>
                <a:spcPts val="0"/>
              </a:spcBef>
              <a:buNone/>
            </a:pPr>
            <a:r>
              <a:rPr lang="de-CH" sz="1200" dirty="0">
                <a:solidFill>
                  <a:srgbClr val="FF0000"/>
                </a:solidFill>
              </a:rPr>
              <a:t>-&gt; Cantons, </a:t>
            </a:r>
            <a:r>
              <a:rPr lang="de-CH" sz="1200" dirty="0" err="1">
                <a:solidFill>
                  <a:srgbClr val="00B050"/>
                </a:solidFill>
              </a:rPr>
              <a:t>exploitations</a:t>
            </a:r>
            <a:r>
              <a:rPr lang="de-CH" sz="1200" dirty="0">
                <a:solidFill>
                  <a:srgbClr val="00B050"/>
                </a:solidFill>
              </a:rPr>
              <a:t> </a:t>
            </a:r>
            <a:r>
              <a:rPr lang="de-CH" sz="1200" dirty="0" err="1">
                <a:solidFill>
                  <a:srgbClr val="00B050"/>
                </a:solidFill>
              </a:rPr>
              <a:t>agricoles</a:t>
            </a:r>
            <a:endParaRPr lang="de-CH" sz="1200" dirty="0">
              <a:solidFill>
                <a:srgbClr val="00B050"/>
              </a:solidFill>
            </a:endParaRPr>
          </a:p>
          <a:p>
            <a:pPr>
              <a:spcBef>
                <a:spcPts val="0"/>
              </a:spcBef>
            </a:pPr>
            <a:r>
              <a:rPr lang="de-CH" sz="1400" dirty="0"/>
              <a:t>6 A : Exploitation adaptée au site. </a:t>
            </a:r>
            <a:r>
              <a:rPr lang="de-CH" sz="1400" dirty="0">
                <a:solidFill>
                  <a:srgbClr val="00B050"/>
                </a:solidFill>
              </a:rPr>
              <a:t>-&gt;Exploitations agricoles</a:t>
            </a:r>
          </a:p>
          <a:p>
            <a:pPr>
              <a:spcBef>
                <a:spcPts val="0"/>
              </a:spcBef>
            </a:pPr>
            <a:r>
              <a:rPr lang="de-CH" sz="1400" dirty="0"/>
              <a:t>6B : </a:t>
            </a:r>
            <a:r>
              <a:rPr lang="de-CH" sz="1400" dirty="0" err="1"/>
              <a:t>Préserver</a:t>
            </a:r>
            <a:r>
              <a:rPr lang="de-CH" sz="1400" dirty="0"/>
              <a:t> </a:t>
            </a:r>
            <a:r>
              <a:rPr lang="de-CH" sz="1400" dirty="0" err="1"/>
              <a:t>les</a:t>
            </a:r>
            <a:r>
              <a:rPr lang="de-CH" sz="1400" dirty="0"/>
              <a:t> éléments structurants et </a:t>
            </a:r>
            <a:r>
              <a:rPr lang="de-CH" sz="1400" dirty="0" err="1"/>
              <a:t>les</a:t>
            </a:r>
            <a:r>
              <a:rPr lang="de-CH" sz="1400" dirty="0"/>
              <a:t> formes d'exploitation écologiquement précieuses. </a:t>
            </a:r>
            <a:r>
              <a:rPr lang="de-CH" sz="1400" dirty="0">
                <a:solidFill>
                  <a:srgbClr val="00B050"/>
                </a:solidFill>
              </a:rPr>
              <a:t>-&gt;Exploitations agricoles</a:t>
            </a:r>
          </a:p>
          <a:p>
            <a:pPr>
              <a:spcBef>
                <a:spcPts val="0"/>
              </a:spcBef>
            </a:pPr>
            <a:r>
              <a:rPr lang="de-CH" sz="1400" dirty="0"/>
              <a:t>6C : objectifs quantifiables pour les surfaces présentant une grande valeur écologique. </a:t>
            </a:r>
          </a:p>
          <a:p>
            <a:pPr marL="0" indent="0">
              <a:spcBef>
                <a:spcPts val="0"/>
              </a:spcBef>
              <a:buNone/>
            </a:pPr>
            <a:r>
              <a:rPr lang="de-CH" sz="1400" dirty="0">
                <a:solidFill>
                  <a:srgbClr val="00B050"/>
                </a:solidFill>
              </a:rPr>
              <a:t>	-&gt;Exploitations agricoles</a:t>
            </a:r>
          </a:p>
        </p:txBody>
      </p:sp>
      <p:sp>
        <p:nvSpPr>
          <p:cNvPr id="4" name="Rechteck 3">
            <a:extLst>
              <a:ext uri="{FF2B5EF4-FFF2-40B4-BE49-F238E27FC236}">
                <a16:creationId xmlns:a16="http://schemas.microsoft.com/office/drawing/2014/main" id="{27D941D0-CDF5-AAB6-C252-4BAC34BA4B29}"/>
              </a:ext>
            </a:extLst>
          </p:cNvPr>
          <p:cNvSpPr/>
          <p:nvPr/>
        </p:nvSpPr>
        <p:spPr>
          <a:xfrm>
            <a:off x="611560" y="2132857"/>
            <a:ext cx="7901388" cy="252027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611019" y="4149081"/>
            <a:ext cx="7901388" cy="1855563"/>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el 3">
            <a:extLst>
              <a:ext uri="{FF2B5EF4-FFF2-40B4-BE49-F238E27FC236}">
                <a16:creationId xmlns:a16="http://schemas.microsoft.com/office/drawing/2014/main" id="{BFEC5EEE-D0DB-FC1E-7FC8-45B215F310A3}"/>
              </a:ext>
            </a:extLst>
          </p:cNvPr>
          <p:cNvSpPr>
            <a:spLocks noGrp="1"/>
          </p:cNvSpPr>
          <p:nvPr>
            <p:ph type="title"/>
          </p:nvPr>
        </p:nvSpPr>
        <p:spPr>
          <a:xfrm>
            <a:off x="628650" y="365127"/>
            <a:ext cx="7886700" cy="720000"/>
          </a:xfrm>
        </p:spPr>
        <p:txBody>
          <a:bodyPr>
            <a:normAutofit/>
          </a:bodyPr>
          <a:lstStyle/>
          <a:p>
            <a:r>
              <a:rPr lang="de-CH" dirty="0"/>
              <a:t>Paysage et </a:t>
            </a:r>
            <a:r>
              <a:rPr lang="de-CH" dirty="0" err="1"/>
              <a:t>agriculture</a:t>
            </a:r>
            <a:r>
              <a:rPr lang="de-CH" dirty="0"/>
              <a:t> : objectifs politiques</a:t>
            </a:r>
          </a:p>
        </p:txBody>
      </p:sp>
      <p:sp>
        <p:nvSpPr>
          <p:cNvPr id="9" name="Textfeld 8">
            <a:extLst>
              <a:ext uri="{FF2B5EF4-FFF2-40B4-BE49-F238E27FC236}">
                <a16:creationId xmlns:a16="http://schemas.microsoft.com/office/drawing/2014/main" id="{F5D712DA-7F58-4642-917F-E00F6127D4DC}"/>
              </a:ext>
            </a:extLst>
          </p:cNvPr>
          <p:cNvSpPr txBox="1"/>
          <p:nvPr/>
        </p:nvSpPr>
        <p:spPr>
          <a:xfrm>
            <a:off x="628650" y="1124744"/>
            <a:ext cx="7886700" cy="369332"/>
          </a:xfrm>
          <a:prstGeom prst="rect">
            <a:avLst/>
          </a:prstGeom>
          <a:noFill/>
        </p:spPr>
        <p:txBody>
          <a:bodyPr wrap="square" rtlCol="0">
            <a:spAutoFit/>
          </a:bodyPr>
          <a:lstStyle/>
          <a:p>
            <a:r>
              <a:rPr lang="de-CH" dirty="0"/>
              <a:t>Paysage – </a:t>
            </a:r>
            <a:r>
              <a:rPr lang="de-CH" dirty="0" err="1"/>
              <a:t>objectifs</a:t>
            </a:r>
            <a:r>
              <a:rPr lang="de-CH" dirty="0"/>
              <a:t> </a:t>
            </a:r>
            <a:r>
              <a:rPr lang="de-CH" dirty="0" err="1"/>
              <a:t>politiques</a:t>
            </a:r>
            <a:r>
              <a:rPr lang="de-CH" dirty="0"/>
              <a:t>:                  Nous </a:t>
            </a:r>
            <a:r>
              <a:rPr lang="de-CH" dirty="0" err="1"/>
              <a:t>pouvons</a:t>
            </a:r>
            <a:r>
              <a:rPr lang="de-CH" dirty="0"/>
              <a:t> </a:t>
            </a:r>
            <a:r>
              <a:rPr lang="de-CH" dirty="0" err="1"/>
              <a:t>agir</a:t>
            </a:r>
            <a:r>
              <a:rPr lang="de-CH" dirty="0"/>
              <a:t> </a:t>
            </a:r>
            <a:r>
              <a:rPr lang="de-CH" dirty="0" err="1"/>
              <a:t>ici</a:t>
            </a:r>
            <a:r>
              <a:rPr lang="de-CH" dirty="0"/>
              <a:t>!</a:t>
            </a:r>
          </a:p>
        </p:txBody>
      </p:sp>
      <p:sp>
        <p:nvSpPr>
          <p:cNvPr id="10" name="Pfeil: nach links 9">
            <a:extLst>
              <a:ext uri="{FF2B5EF4-FFF2-40B4-BE49-F238E27FC236}">
                <a16:creationId xmlns:a16="http://schemas.microsoft.com/office/drawing/2014/main" id="{C50F48B5-A15D-4D44-A119-47787B7B96E3}"/>
              </a:ext>
            </a:extLst>
          </p:cNvPr>
          <p:cNvSpPr/>
          <p:nvPr/>
        </p:nvSpPr>
        <p:spPr>
          <a:xfrm>
            <a:off x="3635896" y="1057751"/>
            <a:ext cx="720080" cy="499041"/>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Pfeil: nach links 11">
            <a:extLst>
              <a:ext uri="{FF2B5EF4-FFF2-40B4-BE49-F238E27FC236}">
                <a16:creationId xmlns:a16="http://schemas.microsoft.com/office/drawing/2014/main" id="{03E41639-E6A4-48FB-8467-CB16D6AB6169}"/>
              </a:ext>
            </a:extLst>
          </p:cNvPr>
          <p:cNvSpPr/>
          <p:nvPr/>
        </p:nvSpPr>
        <p:spPr>
          <a:xfrm>
            <a:off x="8120349" y="4005064"/>
            <a:ext cx="759421" cy="752582"/>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Pfeil: nach links 12">
            <a:extLst>
              <a:ext uri="{FF2B5EF4-FFF2-40B4-BE49-F238E27FC236}">
                <a16:creationId xmlns:a16="http://schemas.microsoft.com/office/drawing/2014/main" id="{37F96F2F-A233-4E0B-8919-0093AF925186}"/>
              </a:ext>
            </a:extLst>
          </p:cNvPr>
          <p:cNvSpPr/>
          <p:nvPr/>
        </p:nvSpPr>
        <p:spPr>
          <a:xfrm>
            <a:off x="8100392" y="4849407"/>
            <a:ext cx="759421" cy="752582"/>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Pfeil: nach links 13">
            <a:extLst>
              <a:ext uri="{FF2B5EF4-FFF2-40B4-BE49-F238E27FC236}">
                <a16:creationId xmlns:a16="http://schemas.microsoft.com/office/drawing/2014/main" id="{453692B3-DB12-4F99-B9D0-97043AA0ADFB}"/>
              </a:ext>
            </a:extLst>
          </p:cNvPr>
          <p:cNvSpPr/>
          <p:nvPr/>
        </p:nvSpPr>
        <p:spPr>
          <a:xfrm>
            <a:off x="8100392" y="5169941"/>
            <a:ext cx="759421" cy="752582"/>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Fußzeilenplatzhalter 1">
            <a:extLst>
              <a:ext uri="{FF2B5EF4-FFF2-40B4-BE49-F238E27FC236}">
                <a16:creationId xmlns:a16="http://schemas.microsoft.com/office/drawing/2014/main" id="{9EA670A8-EE13-5F69-171D-A1254F760C4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8185005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C2980B0B-2C1C-49D3-8A21-2C11EBB80A0F}"/>
              </a:ext>
            </a:extLst>
          </p:cNvPr>
          <p:cNvSpPr txBox="1"/>
          <p:nvPr/>
        </p:nvSpPr>
        <p:spPr>
          <a:xfrm>
            <a:off x="213033" y="2376527"/>
            <a:ext cx="2934201" cy="4247317"/>
          </a:xfrm>
          <a:prstGeom prst="rect">
            <a:avLst/>
          </a:prstGeom>
          <a:solidFill>
            <a:srgbClr val="FFC000"/>
          </a:solidFill>
          <a:ln>
            <a:solidFill>
              <a:schemeClr val="accent2"/>
            </a:solidFill>
          </a:ln>
        </p:spPr>
        <p:txBody>
          <a:bodyPr wrap="square" rtlCol="0">
            <a:spAutoFit/>
          </a:bodyPr>
          <a:lstStyle/>
          <a:p>
            <a:r>
              <a:rPr lang="en-US" dirty="0">
                <a:latin typeface="Arial" panose="020B0604020202020204" pitchFamily="34" charset="0"/>
                <a:cs typeface="Arial" panose="020B0604020202020204" pitchFamily="34" charset="0"/>
              </a:rPr>
              <a:t>Prairies et </a:t>
            </a:r>
            <a:r>
              <a:rPr lang="en-US" dirty="0" err="1">
                <a:latin typeface="Arial" panose="020B0604020202020204" pitchFamily="34" charset="0"/>
                <a:cs typeface="Arial" panose="020B0604020202020204" pitchFamily="34" charset="0"/>
              </a:rPr>
              <a:t>pâturages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traditionnels</a:t>
            </a:r>
            <a:r>
              <a:rPr lang="en-US" dirty="0">
                <a:latin typeface="Arial" panose="020B0604020202020204" pitchFamily="34" charset="0"/>
                <a:cs typeface="Arial" panose="020B0604020202020204" pitchFamily="34" charset="0"/>
              </a:rPr>
              <a:t>. </a:t>
            </a:r>
          </a:p>
          <a:p>
            <a:r>
              <a:rPr lang="en-US" dirty="0" err="1">
                <a:latin typeface="Arial" panose="020B0604020202020204" pitchFamily="34" charset="0"/>
                <a:cs typeface="Arial" panose="020B0604020202020204" pitchFamily="34" charset="0"/>
              </a:rPr>
              <a:t>C’est</a:t>
            </a:r>
            <a:r>
              <a:rPr lang="en-US" dirty="0">
                <a:latin typeface="Arial" panose="020B0604020202020204" pitchFamily="34" charset="0"/>
                <a:cs typeface="Arial" panose="020B0604020202020204" pitchFamily="34" charset="0"/>
              </a:rPr>
              <a:t> le bon </a:t>
            </a:r>
            <a:r>
              <a:rPr lang="en-US" dirty="0" err="1">
                <a:latin typeface="Arial" panose="020B0604020202020204" pitchFamily="34" charset="0"/>
                <a:cs typeface="Arial" panose="020B0604020202020204" pitchFamily="34" charset="0"/>
              </a:rPr>
              <a:t>endroit</a:t>
            </a:r>
            <a:r>
              <a:rPr lang="en-US" dirty="0">
                <a:latin typeface="Arial" panose="020B0604020202020204" pitchFamily="34" charset="0"/>
                <a:cs typeface="Arial" panose="020B0604020202020204" pitchFamily="34" charset="0"/>
              </a:rPr>
              <a:t> pour des </a:t>
            </a:r>
            <a:r>
              <a:rPr lang="en-US" dirty="0" err="1">
                <a:latin typeface="Arial" panose="020B0604020202020204" pitchFamily="34" charset="0"/>
                <a:cs typeface="Arial" panose="020B0604020202020204" pitchFamily="34" charset="0"/>
              </a:rPr>
              <a:t>milieux</a:t>
            </a:r>
            <a:r>
              <a:rPr lang="en-US" dirty="0">
                <a:latin typeface="Arial" panose="020B0604020202020204" pitchFamily="34" charset="0"/>
                <a:cs typeface="Arial" panose="020B0604020202020204" pitchFamily="34" charset="0"/>
              </a:rPr>
              <a:t> de substitutions y </a:t>
            </a:r>
            <a:r>
              <a:rPr lang="en-US" dirty="0" err="1">
                <a:latin typeface="Arial" panose="020B0604020202020204" pitchFamily="34" charset="0"/>
                <a:cs typeface="Arial" panose="020B0604020202020204" pitchFamily="34" charset="0"/>
              </a:rPr>
              <a:t>compris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leurs</a:t>
            </a:r>
            <a:r>
              <a:rPr lang="en-US" dirty="0">
                <a:latin typeface="Arial" panose="020B0604020202020204" pitchFamily="34" charset="0"/>
                <a:cs typeface="Arial" panose="020B0604020202020204" pitchFamily="34" charset="0"/>
              </a:rPr>
              <a:t> structures et zones de transition: </a:t>
            </a:r>
            <a:r>
              <a:rPr lang="de-CH" dirty="0" err="1">
                <a:latin typeface="Arial" panose="020B0604020202020204" pitchFamily="34" charset="0"/>
                <a:cs typeface="Arial" panose="020B0604020202020204" pitchFamily="34" charset="0"/>
              </a:rPr>
              <a:t>pâturages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extensifs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revalorisations</a:t>
            </a:r>
            <a:r>
              <a:rPr lang="de-CH" dirty="0">
                <a:latin typeface="Arial" panose="020B0604020202020204" pitchFamily="34" charset="0"/>
                <a:cs typeface="Arial" panose="020B0604020202020204" pitchFamily="34" charset="0"/>
              </a:rPr>
              <a:t> des </a:t>
            </a:r>
            <a:r>
              <a:rPr lang="de-CH" dirty="0" err="1">
                <a:latin typeface="Arial" panose="020B0604020202020204" pitchFamily="34" charset="0"/>
                <a:cs typeface="Arial" panose="020B0604020202020204" pitchFamily="34" charset="0"/>
              </a:rPr>
              <a:t>lisières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avec</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imbrication</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forêt-prairie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prairies</a:t>
            </a:r>
            <a:r>
              <a:rPr lang="de-CH" dirty="0">
                <a:latin typeface="Arial" panose="020B0604020202020204" pitchFamily="34" charset="0"/>
                <a:cs typeface="Arial" panose="020B0604020202020204" pitchFamily="34" charset="0"/>
              </a:rPr>
              <a:t> à </a:t>
            </a:r>
            <a:r>
              <a:rPr lang="de-CH" dirty="0" err="1">
                <a:latin typeface="Arial" panose="020B0604020202020204" pitchFamily="34" charset="0"/>
                <a:cs typeface="Arial" panose="020B0604020202020204" pitchFamily="34" charset="0"/>
              </a:rPr>
              <a:t>fromental</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Possibilité</a:t>
            </a:r>
            <a:r>
              <a:rPr lang="de-CH" dirty="0">
                <a:latin typeface="Arial" panose="020B0604020202020204" pitchFamily="34" charset="0"/>
                <a:cs typeface="Arial" panose="020B0604020202020204" pitchFamily="34" charset="0"/>
              </a:rPr>
              <a:t> de </a:t>
            </a:r>
            <a:r>
              <a:rPr lang="de-CH" dirty="0" err="1">
                <a:latin typeface="Arial" panose="020B0604020202020204" pitchFamily="34" charset="0"/>
                <a:cs typeface="Arial" panose="020B0604020202020204" pitchFamily="34" charset="0"/>
              </a:rPr>
              <a:t>remettre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d’anciennes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pratiques</a:t>
            </a:r>
            <a:r>
              <a:rPr lang="de-CH" dirty="0">
                <a:latin typeface="Arial" panose="020B0604020202020204" pitchFamily="34" charset="0"/>
                <a:cs typeface="Arial" panose="020B0604020202020204" pitchFamily="34" charset="0"/>
              </a:rPr>
              <a:t> au </a:t>
            </a:r>
            <a:r>
              <a:rPr lang="de-CH" dirty="0" err="1">
                <a:latin typeface="Arial" panose="020B0604020202020204" pitchFamily="34" charset="0"/>
                <a:cs typeface="Arial" panose="020B0604020202020204" pitchFamily="34" charset="0"/>
              </a:rPr>
              <a:t>goût</a:t>
            </a:r>
            <a:r>
              <a:rPr lang="de-CH" dirty="0">
                <a:latin typeface="Arial" panose="020B0604020202020204" pitchFamily="34" charset="0"/>
                <a:cs typeface="Arial" panose="020B0604020202020204" pitchFamily="34" charset="0"/>
              </a:rPr>
              <a:t> du jour : </a:t>
            </a:r>
            <a:r>
              <a:rPr lang="de-CH" dirty="0" err="1">
                <a:latin typeface="Arial" panose="020B0604020202020204" pitchFamily="34" charset="0"/>
                <a:cs typeface="Arial" panose="020B0604020202020204" pitchFamily="34" charset="0"/>
              </a:rPr>
              <a:t>déprimage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pâture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précoce</a:t>
            </a:r>
            <a:r>
              <a:rPr lang="de-CH"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10" name="Pfeil: nach rechts 4">
            <a:extLst>
              <a:ext uri="{FF2B5EF4-FFF2-40B4-BE49-F238E27FC236}">
                <a16:creationId xmlns:a16="http://schemas.microsoft.com/office/drawing/2014/main" id="{983668AC-D7D8-418F-A3D4-659B8095A6EF}"/>
              </a:ext>
            </a:extLst>
          </p:cNvPr>
          <p:cNvSpPr/>
          <p:nvPr/>
        </p:nvSpPr>
        <p:spPr>
          <a:xfrm rot="19130121">
            <a:off x="968375" y="1433596"/>
            <a:ext cx="1038138"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7">
            <a:extLst>
              <a:ext uri="{FF2B5EF4-FFF2-40B4-BE49-F238E27FC236}">
                <a16:creationId xmlns:a16="http://schemas.microsoft.com/office/drawing/2014/main" id="{BB869FE9-0C73-4896-9EEF-C0D973B9AA7A}"/>
              </a:ext>
            </a:extLst>
          </p:cNvPr>
          <p:cNvSpPr/>
          <p:nvPr/>
        </p:nvSpPr>
        <p:spPr>
          <a:xfrm rot="19293504">
            <a:off x="4601019" y="2805812"/>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3" name="Pfeil: nach rechts 14">
            <a:extLst>
              <a:ext uri="{FF2B5EF4-FFF2-40B4-BE49-F238E27FC236}">
                <a16:creationId xmlns:a16="http://schemas.microsoft.com/office/drawing/2014/main" id="{BF5C1017-A6E0-45F9-93E4-8A9F8616426F}"/>
              </a:ext>
            </a:extLst>
          </p:cNvPr>
          <p:cNvSpPr/>
          <p:nvPr/>
        </p:nvSpPr>
        <p:spPr>
          <a:xfrm rot="13812789">
            <a:off x="3008584" y="3011744"/>
            <a:ext cx="1202594"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4" name="Pfeil: nach rechts 13">
            <a:extLst>
              <a:ext uri="{FF2B5EF4-FFF2-40B4-BE49-F238E27FC236}">
                <a16:creationId xmlns:a16="http://schemas.microsoft.com/office/drawing/2014/main" id="{B25EF1EB-DA90-754D-9C1D-534166E8A216}"/>
              </a:ext>
            </a:extLst>
          </p:cNvPr>
          <p:cNvSpPr/>
          <p:nvPr/>
        </p:nvSpPr>
        <p:spPr>
          <a:xfrm rot="19293504">
            <a:off x="5054540" y="4466105"/>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6" name="Pfeil: nach rechts 16">
            <a:extLst>
              <a:ext uri="{FF2B5EF4-FFF2-40B4-BE49-F238E27FC236}">
                <a16:creationId xmlns:a16="http://schemas.microsoft.com/office/drawing/2014/main" id="{3688F194-5939-8791-2807-C8EABDEA69F9}"/>
              </a:ext>
            </a:extLst>
          </p:cNvPr>
          <p:cNvSpPr/>
          <p:nvPr/>
        </p:nvSpPr>
        <p:spPr>
          <a:xfrm rot="19293504">
            <a:off x="3685656" y="1826801"/>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7" name="Pfeil: nach rechts 17">
            <a:extLst>
              <a:ext uri="{FF2B5EF4-FFF2-40B4-BE49-F238E27FC236}">
                <a16:creationId xmlns:a16="http://schemas.microsoft.com/office/drawing/2014/main" id="{5CE49DA6-92E8-57D2-6648-3E28D4417F72}"/>
              </a:ext>
            </a:extLst>
          </p:cNvPr>
          <p:cNvSpPr/>
          <p:nvPr/>
        </p:nvSpPr>
        <p:spPr>
          <a:xfrm rot="19293504">
            <a:off x="3237568" y="5116377"/>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AECC5C47-F8D8-4C4E-115A-9119DB108334}"/>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8039228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Textfeld 7">
            <a:extLst>
              <a:ext uri="{FF2B5EF4-FFF2-40B4-BE49-F238E27FC236}">
                <a16:creationId xmlns:a16="http://schemas.microsoft.com/office/drawing/2014/main" id="{C2980B0B-2C1C-49D3-8A21-2C11EBB80A0F}"/>
              </a:ext>
            </a:extLst>
          </p:cNvPr>
          <p:cNvSpPr txBox="1"/>
          <p:nvPr/>
        </p:nvSpPr>
        <p:spPr>
          <a:xfrm>
            <a:off x="213033" y="2376527"/>
            <a:ext cx="2934201" cy="4247317"/>
          </a:xfrm>
          <a:prstGeom prst="rect">
            <a:avLst/>
          </a:prstGeom>
          <a:solidFill>
            <a:srgbClr val="FFC000"/>
          </a:solidFill>
          <a:ln>
            <a:solidFill>
              <a:schemeClr val="accent2"/>
            </a:solidFill>
          </a:ln>
        </p:spPr>
        <p:txBody>
          <a:bodyPr wrap="square" rtlCol="0">
            <a:spAutoFit/>
          </a:bodyPr>
          <a:lstStyle/>
          <a:p>
            <a:r>
              <a:rPr lang="en-US" dirty="0">
                <a:latin typeface="Arial" panose="020B0604020202020204" pitchFamily="34" charset="0"/>
                <a:cs typeface="Arial" panose="020B0604020202020204" pitchFamily="34" charset="0"/>
              </a:rPr>
              <a:t>Prairies et </a:t>
            </a:r>
            <a:r>
              <a:rPr lang="en-US" dirty="0" err="1">
                <a:latin typeface="Arial" panose="020B0604020202020204" pitchFamily="34" charset="0"/>
                <a:cs typeface="Arial" panose="020B0604020202020204" pitchFamily="34" charset="0"/>
              </a:rPr>
              <a:t>pâturages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traditionnels</a:t>
            </a:r>
            <a:r>
              <a:rPr lang="en-US" dirty="0">
                <a:latin typeface="Arial" panose="020B0604020202020204" pitchFamily="34" charset="0"/>
                <a:cs typeface="Arial" panose="020B0604020202020204" pitchFamily="34" charset="0"/>
              </a:rPr>
              <a:t>. </a:t>
            </a:r>
          </a:p>
          <a:p>
            <a:r>
              <a:rPr lang="en-US" dirty="0" err="1">
                <a:latin typeface="Arial" panose="020B0604020202020204" pitchFamily="34" charset="0"/>
                <a:cs typeface="Arial" panose="020B0604020202020204" pitchFamily="34" charset="0"/>
              </a:rPr>
              <a:t>C’est</a:t>
            </a:r>
            <a:r>
              <a:rPr lang="en-US" dirty="0">
                <a:latin typeface="Arial" panose="020B0604020202020204" pitchFamily="34" charset="0"/>
                <a:cs typeface="Arial" panose="020B0604020202020204" pitchFamily="34" charset="0"/>
              </a:rPr>
              <a:t> le bon </a:t>
            </a:r>
            <a:r>
              <a:rPr lang="en-US" dirty="0" err="1">
                <a:latin typeface="Arial" panose="020B0604020202020204" pitchFamily="34" charset="0"/>
                <a:cs typeface="Arial" panose="020B0604020202020204" pitchFamily="34" charset="0"/>
              </a:rPr>
              <a:t>endroit</a:t>
            </a:r>
            <a:r>
              <a:rPr lang="en-US" dirty="0">
                <a:latin typeface="Arial" panose="020B0604020202020204" pitchFamily="34" charset="0"/>
                <a:cs typeface="Arial" panose="020B0604020202020204" pitchFamily="34" charset="0"/>
              </a:rPr>
              <a:t> pour des </a:t>
            </a:r>
            <a:r>
              <a:rPr lang="en-US" dirty="0" err="1">
                <a:latin typeface="Arial" panose="020B0604020202020204" pitchFamily="34" charset="0"/>
                <a:cs typeface="Arial" panose="020B0604020202020204" pitchFamily="34" charset="0"/>
              </a:rPr>
              <a:t>milieux</a:t>
            </a:r>
            <a:r>
              <a:rPr lang="en-US" dirty="0">
                <a:latin typeface="Arial" panose="020B0604020202020204" pitchFamily="34" charset="0"/>
                <a:cs typeface="Arial" panose="020B0604020202020204" pitchFamily="34" charset="0"/>
              </a:rPr>
              <a:t> de substitutions y </a:t>
            </a:r>
            <a:r>
              <a:rPr lang="en-US" dirty="0" err="1">
                <a:latin typeface="Arial" panose="020B0604020202020204" pitchFamily="34" charset="0"/>
                <a:cs typeface="Arial" panose="020B0604020202020204" pitchFamily="34" charset="0"/>
              </a:rPr>
              <a:t>compris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leurs</a:t>
            </a:r>
            <a:r>
              <a:rPr lang="en-US" dirty="0">
                <a:latin typeface="Arial" panose="020B0604020202020204" pitchFamily="34" charset="0"/>
                <a:cs typeface="Arial" panose="020B0604020202020204" pitchFamily="34" charset="0"/>
              </a:rPr>
              <a:t> structures et zones de transition: </a:t>
            </a:r>
            <a:r>
              <a:rPr lang="de-CH" dirty="0" err="1">
                <a:latin typeface="Arial" panose="020B0604020202020204" pitchFamily="34" charset="0"/>
                <a:cs typeface="Arial" panose="020B0604020202020204" pitchFamily="34" charset="0"/>
              </a:rPr>
              <a:t>pâturages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extensifs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revalorisations</a:t>
            </a:r>
            <a:r>
              <a:rPr lang="de-CH" dirty="0">
                <a:latin typeface="Arial" panose="020B0604020202020204" pitchFamily="34" charset="0"/>
                <a:cs typeface="Arial" panose="020B0604020202020204" pitchFamily="34" charset="0"/>
              </a:rPr>
              <a:t> des </a:t>
            </a:r>
            <a:r>
              <a:rPr lang="de-CH" dirty="0" err="1">
                <a:latin typeface="Arial" panose="020B0604020202020204" pitchFamily="34" charset="0"/>
                <a:cs typeface="Arial" panose="020B0604020202020204" pitchFamily="34" charset="0"/>
              </a:rPr>
              <a:t>lisières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avec</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imbrication</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forêt-prairie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prairies</a:t>
            </a:r>
            <a:r>
              <a:rPr lang="de-CH" dirty="0">
                <a:latin typeface="Arial" panose="020B0604020202020204" pitchFamily="34" charset="0"/>
                <a:cs typeface="Arial" panose="020B0604020202020204" pitchFamily="34" charset="0"/>
              </a:rPr>
              <a:t> à </a:t>
            </a:r>
            <a:r>
              <a:rPr lang="de-CH" dirty="0" err="1">
                <a:latin typeface="Arial" panose="020B0604020202020204" pitchFamily="34" charset="0"/>
                <a:cs typeface="Arial" panose="020B0604020202020204" pitchFamily="34" charset="0"/>
              </a:rPr>
              <a:t>fromental</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Possibilité</a:t>
            </a:r>
            <a:r>
              <a:rPr lang="de-CH" dirty="0">
                <a:latin typeface="Arial" panose="020B0604020202020204" pitchFamily="34" charset="0"/>
                <a:cs typeface="Arial" panose="020B0604020202020204" pitchFamily="34" charset="0"/>
              </a:rPr>
              <a:t> de </a:t>
            </a:r>
            <a:r>
              <a:rPr lang="de-CH" dirty="0" err="1">
                <a:latin typeface="Arial" panose="020B0604020202020204" pitchFamily="34" charset="0"/>
                <a:cs typeface="Arial" panose="020B0604020202020204" pitchFamily="34" charset="0"/>
              </a:rPr>
              <a:t>remettre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d’anciennes</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pratiques</a:t>
            </a:r>
            <a:r>
              <a:rPr lang="de-CH" dirty="0">
                <a:latin typeface="Arial" panose="020B0604020202020204" pitchFamily="34" charset="0"/>
                <a:cs typeface="Arial" panose="020B0604020202020204" pitchFamily="34" charset="0"/>
              </a:rPr>
              <a:t> au </a:t>
            </a:r>
            <a:r>
              <a:rPr lang="de-CH" dirty="0" err="1">
                <a:latin typeface="Arial" panose="020B0604020202020204" pitchFamily="34" charset="0"/>
                <a:cs typeface="Arial" panose="020B0604020202020204" pitchFamily="34" charset="0"/>
              </a:rPr>
              <a:t>goût</a:t>
            </a:r>
            <a:r>
              <a:rPr lang="de-CH" dirty="0">
                <a:latin typeface="Arial" panose="020B0604020202020204" pitchFamily="34" charset="0"/>
                <a:cs typeface="Arial" panose="020B0604020202020204" pitchFamily="34" charset="0"/>
              </a:rPr>
              <a:t> du jour : </a:t>
            </a:r>
            <a:r>
              <a:rPr lang="de-CH" dirty="0" err="1">
                <a:latin typeface="Arial" panose="020B0604020202020204" pitchFamily="34" charset="0"/>
                <a:cs typeface="Arial" panose="020B0604020202020204" pitchFamily="34" charset="0"/>
              </a:rPr>
              <a:t>déprimage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pâture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précoce</a:t>
            </a:r>
            <a:r>
              <a:rPr lang="de-CH" dirty="0">
                <a:latin typeface="Arial" panose="020B0604020202020204" pitchFamily="34" charset="0"/>
                <a:cs typeface="Arial" panose="020B0604020202020204" pitchFamily="34" charset="0"/>
              </a:rPr>
              <a:t>). </a:t>
            </a:r>
            <a:endParaRPr lang="en-US" dirty="0">
              <a:latin typeface="Arial" panose="020B0604020202020204" pitchFamily="34" charset="0"/>
              <a:cs typeface="Arial" panose="020B0604020202020204" pitchFamily="34" charset="0"/>
            </a:endParaRPr>
          </a:p>
        </p:txBody>
      </p:sp>
      <p:sp>
        <p:nvSpPr>
          <p:cNvPr id="10" name="Pfeil: nach rechts 4">
            <a:extLst>
              <a:ext uri="{FF2B5EF4-FFF2-40B4-BE49-F238E27FC236}">
                <a16:creationId xmlns:a16="http://schemas.microsoft.com/office/drawing/2014/main" id="{983668AC-D7D8-418F-A3D4-659B8095A6EF}"/>
              </a:ext>
            </a:extLst>
          </p:cNvPr>
          <p:cNvSpPr/>
          <p:nvPr/>
        </p:nvSpPr>
        <p:spPr>
          <a:xfrm rot="19130121">
            <a:off x="968375" y="1433596"/>
            <a:ext cx="1038138"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7">
            <a:extLst>
              <a:ext uri="{FF2B5EF4-FFF2-40B4-BE49-F238E27FC236}">
                <a16:creationId xmlns:a16="http://schemas.microsoft.com/office/drawing/2014/main" id="{BB869FE9-0C73-4896-9EEF-C0D973B9AA7A}"/>
              </a:ext>
            </a:extLst>
          </p:cNvPr>
          <p:cNvSpPr/>
          <p:nvPr/>
        </p:nvSpPr>
        <p:spPr>
          <a:xfrm rot="19293504">
            <a:off x="4601019" y="2805812"/>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3" name="Pfeil: nach rechts 14">
            <a:extLst>
              <a:ext uri="{FF2B5EF4-FFF2-40B4-BE49-F238E27FC236}">
                <a16:creationId xmlns:a16="http://schemas.microsoft.com/office/drawing/2014/main" id="{BF5C1017-A6E0-45F9-93E4-8A9F8616426F}"/>
              </a:ext>
            </a:extLst>
          </p:cNvPr>
          <p:cNvSpPr/>
          <p:nvPr/>
        </p:nvSpPr>
        <p:spPr>
          <a:xfrm rot="13812789">
            <a:off x="3008584" y="3011744"/>
            <a:ext cx="1202594"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4" name="Pfeil: nach rechts 13">
            <a:extLst>
              <a:ext uri="{FF2B5EF4-FFF2-40B4-BE49-F238E27FC236}">
                <a16:creationId xmlns:a16="http://schemas.microsoft.com/office/drawing/2014/main" id="{B25EF1EB-DA90-754D-9C1D-534166E8A216}"/>
              </a:ext>
            </a:extLst>
          </p:cNvPr>
          <p:cNvSpPr/>
          <p:nvPr/>
        </p:nvSpPr>
        <p:spPr>
          <a:xfrm rot="19293504">
            <a:off x="5054540" y="4466105"/>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6" name="Pfeil: nach rechts 16">
            <a:extLst>
              <a:ext uri="{FF2B5EF4-FFF2-40B4-BE49-F238E27FC236}">
                <a16:creationId xmlns:a16="http://schemas.microsoft.com/office/drawing/2014/main" id="{3688F194-5939-8791-2807-C8EABDEA69F9}"/>
              </a:ext>
            </a:extLst>
          </p:cNvPr>
          <p:cNvSpPr/>
          <p:nvPr/>
        </p:nvSpPr>
        <p:spPr>
          <a:xfrm rot="19293504">
            <a:off x="3685656" y="1826801"/>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7" name="Pfeil: nach rechts 17">
            <a:extLst>
              <a:ext uri="{FF2B5EF4-FFF2-40B4-BE49-F238E27FC236}">
                <a16:creationId xmlns:a16="http://schemas.microsoft.com/office/drawing/2014/main" id="{5CE49DA6-92E8-57D2-6648-3E28D4417F72}"/>
              </a:ext>
            </a:extLst>
          </p:cNvPr>
          <p:cNvSpPr/>
          <p:nvPr/>
        </p:nvSpPr>
        <p:spPr>
          <a:xfrm rot="19293504">
            <a:off x="3237568" y="5116377"/>
            <a:ext cx="1051273"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5" name="TextBox 11">
            <a:extLst>
              <a:ext uri="{FF2B5EF4-FFF2-40B4-BE49-F238E27FC236}">
                <a16:creationId xmlns:a16="http://schemas.microsoft.com/office/drawing/2014/main" id="{F839BB38-1B19-D331-3CCE-3E6944B2FCFD}"/>
              </a:ext>
            </a:extLst>
          </p:cNvPr>
          <p:cNvSpPr txBox="1"/>
          <p:nvPr/>
        </p:nvSpPr>
        <p:spPr>
          <a:xfrm rot="20055284">
            <a:off x="2700863" y="2585862"/>
            <a:ext cx="5931290" cy="2308324"/>
          </a:xfrm>
          <a:prstGeom prst="rect">
            <a:avLst/>
          </a:prstGeom>
          <a:solidFill>
            <a:schemeClr val="bg1"/>
          </a:solidFill>
          <a:ln w="76200">
            <a:solidFill>
              <a:srgbClr val="FF0000"/>
            </a:solidFill>
          </a:ln>
        </p:spPr>
        <p:txBody>
          <a:bodyPr wrap="square" rtlCol="0">
            <a:spAutoFit/>
          </a:bodyPr>
          <a:lstStyle/>
          <a:p>
            <a:r>
              <a:rPr lang="de-CH" sz="2400" dirty="0" err="1">
                <a:latin typeface="Arial" panose="020B0604020202020204" pitchFamily="34" charset="0"/>
                <a:cs typeface="Arial" panose="020B0604020202020204" pitchFamily="34" charset="0"/>
              </a:rPr>
              <a:t>Réflexion</a:t>
            </a:r>
            <a:r>
              <a:rPr lang="de-CH" sz="2400" dirty="0">
                <a:latin typeface="Arial" panose="020B0604020202020204" pitchFamily="34" charset="0"/>
                <a:cs typeface="Arial" panose="020B0604020202020204" pitchFamily="34" charset="0"/>
              </a:rPr>
              <a:t> :</a:t>
            </a:r>
          </a:p>
          <a:p>
            <a:r>
              <a:rPr lang="de-CH" sz="2400" dirty="0">
                <a:latin typeface="Arial" panose="020B0604020202020204" pitchFamily="34" charset="0"/>
                <a:cs typeface="Arial" panose="020B0604020202020204" pitchFamily="34" charset="0"/>
              </a:rPr>
              <a:t>200 ans de fauche vs. 200 000 000 ans de </a:t>
            </a:r>
            <a:r>
              <a:rPr lang="de-CH" sz="2400" dirty="0" err="1">
                <a:latin typeface="Arial" panose="020B0604020202020204" pitchFamily="34" charset="0"/>
                <a:cs typeface="Arial" panose="020B0604020202020204" pitchFamily="34" charset="0"/>
              </a:rPr>
              <a:t>pâture</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d'abord</a:t>
            </a:r>
            <a:r>
              <a:rPr lang="de-CH" sz="2400" dirty="0">
                <a:latin typeface="Arial" panose="020B0604020202020204" pitchFamily="34" charset="0"/>
                <a:cs typeface="Arial" panose="020B0604020202020204" pitchFamily="34" charset="0"/>
              </a:rPr>
              <a:t> par les animaux sauvages, </a:t>
            </a:r>
            <a:r>
              <a:rPr lang="de-CH" sz="2400" dirty="0" err="1">
                <a:latin typeface="Arial" panose="020B0604020202020204" pitchFamily="34" charset="0"/>
                <a:cs typeface="Arial" panose="020B0604020202020204" pitchFamily="34" charset="0"/>
              </a:rPr>
              <a:t>puis</a:t>
            </a:r>
            <a:r>
              <a:rPr lang="de-CH" sz="2400" dirty="0">
                <a:latin typeface="Arial" panose="020B0604020202020204" pitchFamily="34" charset="0"/>
                <a:cs typeface="Arial" panose="020B0604020202020204" pitchFamily="34" charset="0"/>
              </a:rPr>
              <a:t> par les </a:t>
            </a:r>
            <a:r>
              <a:rPr lang="de-CH" sz="2400" dirty="0" err="1">
                <a:latin typeface="Arial" panose="020B0604020202020204" pitchFamily="34" charset="0"/>
                <a:cs typeface="Arial" panose="020B0604020202020204" pitchFamily="34" charset="0"/>
              </a:rPr>
              <a:t>animaux</a:t>
            </a:r>
            <a:r>
              <a:rPr lang="de-CH" sz="2400" dirty="0">
                <a:latin typeface="Arial" panose="020B0604020202020204" pitchFamily="34" charset="0"/>
                <a:cs typeface="Arial" panose="020B0604020202020204" pitchFamily="34" charset="0"/>
              </a:rPr>
              <a:t> de </a:t>
            </a:r>
            <a:r>
              <a:rPr lang="de-CH" sz="2400" dirty="0" err="1">
                <a:latin typeface="Arial" panose="020B0604020202020204" pitchFamily="34" charset="0"/>
                <a:cs typeface="Arial" panose="020B0604020202020204" pitchFamily="34" charset="0"/>
              </a:rPr>
              <a:t>rente</a:t>
            </a:r>
            <a:r>
              <a:rPr lang="de-CH" sz="2400" dirty="0">
                <a:latin typeface="Arial" panose="020B0604020202020204" pitchFamily="34" charset="0"/>
                <a:cs typeface="Arial" panose="020B0604020202020204" pitchFamily="34" charset="0"/>
              </a:rPr>
              <a:t>)</a:t>
            </a:r>
          </a:p>
          <a:p>
            <a:r>
              <a:rPr lang="de-CH" sz="2400" dirty="0">
                <a:solidFill>
                  <a:srgbClr val="FF0000"/>
                </a:solidFill>
                <a:latin typeface="Arial" panose="020B0604020202020204" pitchFamily="34" charset="0"/>
                <a:cs typeface="Arial" panose="020B0604020202020204" pitchFamily="34" charset="0"/>
              </a:rPr>
              <a:t>-&gt; La biodiversité des </a:t>
            </a:r>
            <a:r>
              <a:rPr lang="de-CH" sz="2400" dirty="0" err="1">
                <a:solidFill>
                  <a:srgbClr val="FF0000"/>
                </a:solidFill>
                <a:latin typeface="Arial" panose="020B0604020202020204" pitchFamily="34" charset="0"/>
                <a:cs typeface="Arial" panose="020B0604020202020204" pitchFamily="34" charset="0"/>
              </a:rPr>
              <a:t>prairies </a:t>
            </a:r>
            <a:r>
              <a:rPr lang="de-CH" sz="2400" dirty="0">
                <a:solidFill>
                  <a:srgbClr val="FF0000"/>
                </a:solidFill>
                <a:latin typeface="Arial" panose="020B0604020202020204" pitchFamily="34" charset="0"/>
                <a:cs typeface="Arial" panose="020B0604020202020204" pitchFamily="34" charset="0"/>
              </a:rPr>
              <a:t>est née du pâturage !</a:t>
            </a:r>
          </a:p>
        </p:txBody>
      </p:sp>
      <p:sp>
        <p:nvSpPr>
          <p:cNvPr id="2" name="Fußzeilenplatzhalter 1">
            <a:extLst>
              <a:ext uri="{FF2B5EF4-FFF2-40B4-BE49-F238E27FC236}">
                <a16:creationId xmlns:a16="http://schemas.microsoft.com/office/drawing/2014/main" id="{5AF98DC2-619F-CC17-9DA1-565958BFFB9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5597070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61A0F1A-386A-9A1B-9FE1-DEC2FAF3B2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0263" y="980728"/>
            <a:ext cx="6912768" cy="5309542"/>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7164288" y="6105604"/>
            <a:ext cx="1515819"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6" name="Titel 1">
            <a:extLst>
              <a:ext uri="{FF2B5EF4-FFF2-40B4-BE49-F238E27FC236}">
                <a16:creationId xmlns:a16="http://schemas.microsoft.com/office/drawing/2014/main" id="{04E56D02-E7D5-D2D5-1C9B-B89DFE225413}"/>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9" name="Textfeld 8">
            <a:extLst>
              <a:ext uri="{FF2B5EF4-FFF2-40B4-BE49-F238E27FC236}">
                <a16:creationId xmlns:a16="http://schemas.microsoft.com/office/drawing/2014/main" id="{DD8365AE-5089-02A1-E4D0-84F958308FD2}"/>
              </a:ext>
            </a:extLst>
          </p:cNvPr>
          <p:cNvSpPr txBox="1"/>
          <p:nvPr/>
        </p:nvSpPr>
        <p:spPr>
          <a:xfrm>
            <a:off x="5938137" y="750387"/>
            <a:ext cx="2422683" cy="1131079"/>
          </a:xfrm>
          <a:prstGeom prst="rect">
            <a:avLst/>
          </a:prstGeom>
          <a:solidFill>
            <a:schemeClr val="bg1"/>
          </a:solidFill>
          <a:ln>
            <a:solidFill>
              <a:schemeClr val="tx1"/>
            </a:solidFill>
          </a:ln>
        </p:spPr>
        <p:txBody>
          <a:bodyPr wrap="square" rtlCol="0">
            <a:spAutoFit/>
          </a:bodyPr>
          <a:lstStyle/>
          <a:p>
            <a:r>
              <a:rPr lang="en-US" sz="1350" dirty="0">
                <a:latin typeface="Arial" panose="020B0604020202020204" pitchFamily="34" charset="0"/>
                <a:cs typeface="Arial" panose="020B0604020202020204" pitchFamily="34" charset="0"/>
              </a:rPr>
              <a:t>Voyage </a:t>
            </a:r>
            <a:r>
              <a:rPr lang="en-US" sz="1350" dirty="0" err="1">
                <a:latin typeface="Arial" panose="020B0604020202020204" pitchFamily="34" charset="0"/>
                <a:cs typeface="Arial" panose="020B0604020202020204" pitchFamily="34" charset="0"/>
              </a:rPr>
              <a:t>dans</a:t>
            </a:r>
            <a:r>
              <a:rPr lang="en-US" sz="1350" dirty="0">
                <a:latin typeface="Arial" panose="020B0604020202020204" pitchFamily="34" charset="0"/>
                <a:cs typeface="Arial" panose="020B0604020202020204" pitchFamily="34" charset="0"/>
              </a:rPr>
              <a:t> le temps sur map.geo.admin.ch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1888 </a:t>
            </a:r>
            <a:endParaRPr lang="de-CH" sz="1350" dirty="0">
              <a:latin typeface="Arial" panose="020B0604020202020204" pitchFamily="34" charset="0"/>
              <a:cs typeface="Arial" panose="020B0604020202020204" pitchFamily="34" charset="0"/>
            </a:endParaRPr>
          </a:p>
        </p:txBody>
      </p:sp>
      <p:sp>
        <p:nvSpPr>
          <p:cNvPr id="8" name="Pfeil: nach rechts 3">
            <a:extLst>
              <a:ext uri="{FF2B5EF4-FFF2-40B4-BE49-F238E27FC236}">
                <a16:creationId xmlns:a16="http://schemas.microsoft.com/office/drawing/2014/main" id="{5750FB04-7DFD-44CA-DAB7-ADA33B3B9413}"/>
              </a:ext>
            </a:extLst>
          </p:cNvPr>
          <p:cNvSpPr/>
          <p:nvPr/>
        </p:nvSpPr>
        <p:spPr>
          <a:xfrm rot="19293504">
            <a:off x="3149012" y="2033776"/>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0" name="Pfeil: nach rechts 9">
            <a:extLst>
              <a:ext uri="{FF2B5EF4-FFF2-40B4-BE49-F238E27FC236}">
                <a16:creationId xmlns:a16="http://schemas.microsoft.com/office/drawing/2014/main" id="{8168D348-7B4B-150E-CD2B-FBF85BDCC3B5}"/>
              </a:ext>
            </a:extLst>
          </p:cNvPr>
          <p:cNvSpPr/>
          <p:nvPr/>
        </p:nvSpPr>
        <p:spPr>
          <a:xfrm rot="19293504">
            <a:off x="5357919" y="5572230"/>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2" name="Pfeil: nach rechts 11">
            <a:extLst>
              <a:ext uri="{FF2B5EF4-FFF2-40B4-BE49-F238E27FC236}">
                <a16:creationId xmlns:a16="http://schemas.microsoft.com/office/drawing/2014/main" id="{5C7677EC-447B-F1A5-4B1C-922F690951E6}"/>
              </a:ext>
            </a:extLst>
          </p:cNvPr>
          <p:cNvSpPr/>
          <p:nvPr/>
        </p:nvSpPr>
        <p:spPr>
          <a:xfrm rot="19293504">
            <a:off x="4134955" y="4131182"/>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3" name="Textfeld 12">
            <a:extLst>
              <a:ext uri="{FF2B5EF4-FFF2-40B4-BE49-F238E27FC236}">
                <a16:creationId xmlns:a16="http://schemas.microsoft.com/office/drawing/2014/main" id="{CACCB534-91A7-E3FB-54AF-501B39063F48}"/>
              </a:ext>
            </a:extLst>
          </p:cNvPr>
          <p:cNvSpPr txBox="1"/>
          <p:nvPr/>
        </p:nvSpPr>
        <p:spPr>
          <a:xfrm>
            <a:off x="467544" y="2596944"/>
            <a:ext cx="2931953" cy="2031325"/>
          </a:xfrm>
          <a:prstGeom prst="rect">
            <a:avLst/>
          </a:prstGeom>
          <a:solidFill>
            <a:srgbClr val="FFC000"/>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Le </a:t>
            </a:r>
            <a:r>
              <a:rPr lang="en-US" dirty="0" err="1">
                <a:latin typeface="Arial" panose="020B0604020202020204" pitchFamily="34" charset="0"/>
                <a:cs typeface="Arial" panose="020B0604020202020204" pitchFamily="34" charset="0"/>
              </a:rPr>
              <a:t>reste</a:t>
            </a:r>
            <a:r>
              <a:rPr lang="en-US" dirty="0">
                <a:latin typeface="Arial" panose="020B0604020202020204" pitchFamily="34" charset="0"/>
                <a:cs typeface="Arial" panose="020B0604020202020204" pitchFamily="34" charset="0"/>
              </a:rPr>
              <a:t> : </a:t>
            </a:r>
            <a:r>
              <a:rPr lang="en-US" dirty="0" err="1">
                <a:latin typeface="Arial" panose="020B0604020202020204" pitchFamily="34" charset="0"/>
                <a:cs typeface="Arial" panose="020B0604020202020204" pitchFamily="34" charset="0"/>
              </a:rPr>
              <a:t>probablement</a:t>
            </a:r>
            <a:r>
              <a:rPr lang="en-US" dirty="0">
                <a:latin typeface="Arial" panose="020B0604020202020204" pitchFamily="34" charset="0"/>
                <a:cs typeface="Arial" panose="020B0604020202020204" pitchFamily="34" charset="0"/>
              </a:rPr>
              <a:t> des champs au </a:t>
            </a:r>
            <a:r>
              <a:rPr lang="en-US" dirty="0" err="1">
                <a:latin typeface="Arial" panose="020B0604020202020204" pitchFamily="34" charset="0"/>
                <a:cs typeface="Arial" panose="020B0604020202020204" pitchFamily="34" charset="0"/>
              </a:rPr>
              <a:t>Moyen-Âge</a:t>
            </a:r>
            <a:r>
              <a:rPr lang="en-US" dirty="0">
                <a:latin typeface="Arial" panose="020B0604020202020204" pitchFamily="34" charset="0"/>
                <a:cs typeface="Arial" panose="020B0604020202020204" pitchFamily="34" charset="0"/>
              </a:rPr>
              <a:t>, plus </a:t>
            </a:r>
            <a:r>
              <a:rPr lang="en-US" dirty="0" err="1">
                <a:latin typeface="Arial" panose="020B0604020202020204" pitchFamily="34" charset="0"/>
                <a:cs typeface="Arial" panose="020B0604020202020204" pitchFamily="34" charset="0"/>
              </a:rPr>
              <a:t>tard</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plutôt</a:t>
            </a:r>
            <a:r>
              <a:rPr lang="en-US" dirty="0">
                <a:latin typeface="Arial" panose="020B0604020202020204" pitchFamily="34" charset="0"/>
                <a:cs typeface="Arial" panose="020B0604020202020204" pitchFamily="34" charset="0"/>
              </a:rPr>
              <a:t> des prairies à </a:t>
            </a:r>
            <a:r>
              <a:rPr lang="en-US" dirty="0" err="1">
                <a:latin typeface="Arial" panose="020B0604020202020204" pitchFamily="34" charset="0"/>
                <a:cs typeface="Arial" panose="020B0604020202020204" pitchFamily="34" charset="0"/>
              </a:rPr>
              <a:t>fromental</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aujourd'hui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plutôt</a:t>
            </a:r>
            <a:r>
              <a:rPr lang="en-US" dirty="0">
                <a:latin typeface="Arial" panose="020B0604020202020204" pitchFamily="34" charset="0"/>
                <a:cs typeface="Arial" panose="020B0604020202020204" pitchFamily="34" charset="0"/>
              </a:rPr>
              <a:t> à nouveau des champs. </a:t>
            </a:r>
            <a:r>
              <a:rPr lang="en-US" dirty="0" err="1">
                <a:latin typeface="Arial" panose="020B0604020202020204" pitchFamily="34" charset="0"/>
                <a:cs typeface="Arial" panose="020B0604020202020204" pitchFamily="34" charset="0"/>
              </a:rPr>
              <a:t>Potentiel</a:t>
            </a:r>
            <a:r>
              <a:rPr lang="en-US" dirty="0">
                <a:latin typeface="Arial" panose="020B0604020202020204" pitchFamily="34" charset="0"/>
                <a:cs typeface="Arial" panose="020B0604020202020204" pitchFamily="34" charset="0"/>
              </a:rPr>
              <a:t> pour les </a:t>
            </a:r>
            <a:r>
              <a:rPr lang="en-US" dirty="0" err="1">
                <a:latin typeface="Arial" panose="020B0604020202020204" pitchFamily="34" charset="0"/>
                <a:cs typeface="Arial" panose="020B0604020202020204" pitchFamily="34" charset="0"/>
              </a:rPr>
              <a:t>deux</a:t>
            </a:r>
            <a:r>
              <a:rPr lang="en-US" dirty="0">
                <a:latin typeface="Arial" panose="020B0604020202020204" pitchFamily="34" charset="0"/>
                <a:cs typeface="Arial" panose="020B0604020202020204" pitchFamily="34" charset="0"/>
              </a:rPr>
              <a:t>.</a:t>
            </a:r>
          </a:p>
        </p:txBody>
      </p:sp>
      <p:sp>
        <p:nvSpPr>
          <p:cNvPr id="15" name="Pfeil: nach rechts 15">
            <a:extLst>
              <a:ext uri="{FF2B5EF4-FFF2-40B4-BE49-F238E27FC236}">
                <a16:creationId xmlns:a16="http://schemas.microsoft.com/office/drawing/2014/main" id="{0D47B48D-C55D-8108-999A-BD57856A69C4}"/>
              </a:ext>
            </a:extLst>
          </p:cNvPr>
          <p:cNvSpPr/>
          <p:nvPr/>
        </p:nvSpPr>
        <p:spPr>
          <a:xfrm rot="19293504">
            <a:off x="997791" y="5227053"/>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6" name="Pfeil: nach rechts 17">
            <a:extLst>
              <a:ext uri="{FF2B5EF4-FFF2-40B4-BE49-F238E27FC236}">
                <a16:creationId xmlns:a16="http://schemas.microsoft.com/office/drawing/2014/main" id="{18BE486C-B49D-6AFF-DB41-0536D80F79B9}"/>
              </a:ext>
            </a:extLst>
          </p:cNvPr>
          <p:cNvSpPr/>
          <p:nvPr/>
        </p:nvSpPr>
        <p:spPr>
          <a:xfrm rot="19293504">
            <a:off x="3800001" y="3190613"/>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7" name="Pfeil: nach rechts 18">
            <a:extLst>
              <a:ext uri="{FF2B5EF4-FFF2-40B4-BE49-F238E27FC236}">
                <a16:creationId xmlns:a16="http://schemas.microsoft.com/office/drawing/2014/main" id="{7C66C1D6-0388-8DA4-957D-F011E2692F19}"/>
              </a:ext>
            </a:extLst>
          </p:cNvPr>
          <p:cNvSpPr/>
          <p:nvPr/>
        </p:nvSpPr>
        <p:spPr>
          <a:xfrm rot="19293504">
            <a:off x="4537519" y="5748243"/>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2E33BD31-0DFF-A7D7-6870-8323B833173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7513888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6EF1924-562A-4C8E-809E-7D30D82327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9592" y="1482277"/>
            <a:ext cx="6192688" cy="4349397"/>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5360437" y="5475903"/>
            <a:ext cx="1252955" cy="184666"/>
          </a:xfrm>
          <a:prstGeom prst="rect">
            <a:avLst/>
          </a:prstGeom>
          <a:solidFill>
            <a:schemeClr val="bg1"/>
          </a:solidFill>
          <a:ln>
            <a:solidFill>
              <a:schemeClr val="tx1"/>
            </a:solidFill>
          </a:ln>
        </p:spPr>
        <p:txBody>
          <a:bodyPr wrap="square" rtlCol="0">
            <a:spAutoFit/>
          </a:bodyPr>
          <a:lstStyle/>
          <a:p>
            <a:r>
              <a:rPr lang="en-US" sz="600" dirty="0"/>
              <a:t>Source : https://de.wikipedia.org</a:t>
            </a:r>
            <a:endParaRPr lang="de-CH" sz="600" dirty="0"/>
          </a:p>
        </p:txBody>
      </p:sp>
      <p:sp>
        <p:nvSpPr>
          <p:cNvPr id="12" name="Textfeld 11">
            <a:extLst>
              <a:ext uri="{FF2B5EF4-FFF2-40B4-BE49-F238E27FC236}">
                <a16:creationId xmlns:a16="http://schemas.microsoft.com/office/drawing/2014/main" id="{B34BAB96-4438-4D08-B53E-479819312388}"/>
              </a:ext>
            </a:extLst>
          </p:cNvPr>
          <p:cNvSpPr txBox="1"/>
          <p:nvPr/>
        </p:nvSpPr>
        <p:spPr>
          <a:xfrm>
            <a:off x="7204930" y="2696512"/>
            <a:ext cx="1609531" cy="507831"/>
          </a:xfrm>
          <a:prstGeom prst="rect">
            <a:avLst/>
          </a:prstGeom>
          <a:noFill/>
        </p:spPr>
        <p:txBody>
          <a:bodyPr wrap="square" rtlCol="0">
            <a:spAutoFit/>
          </a:bodyPr>
          <a:lstStyle/>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1954 </a:t>
            </a:r>
            <a:endParaRPr lang="de-CH" sz="1350" dirty="0">
              <a:latin typeface="Arial" panose="020B0604020202020204" pitchFamily="34" charset="0"/>
              <a:cs typeface="Arial" panose="020B0604020202020204" pitchFamily="34" charset="0"/>
            </a:endParaRPr>
          </a:p>
        </p:txBody>
      </p:sp>
      <p:sp>
        <p:nvSpPr>
          <p:cNvPr id="3" name="Textfeld 2">
            <a:extLst>
              <a:ext uri="{FF2B5EF4-FFF2-40B4-BE49-F238E27FC236}">
                <a16:creationId xmlns:a16="http://schemas.microsoft.com/office/drawing/2014/main" id="{C2980B0B-2C1C-49D3-8A21-2C11EBB80A0F}"/>
              </a:ext>
            </a:extLst>
          </p:cNvPr>
          <p:cNvSpPr txBox="1"/>
          <p:nvPr/>
        </p:nvSpPr>
        <p:spPr>
          <a:xfrm>
            <a:off x="5882508" y="3431946"/>
            <a:ext cx="2931953"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Structures dans le </a:t>
            </a:r>
            <a:r>
              <a:rPr lang="en-US" dirty="0" err="1">
                <a:latin typeface="Arial" panose="020B0604020202020204" pitchFamily="34" charset="0"/>
                <a:cs typeface="Arial" panose="020B0604020202020204" pitchFamily="34" charset="0"/>
              </a:rPr>
              <a:t>paysage</a:t>
            </a:r>
            <a:r>
              <a:rPr lang="en-US" dirty="0">
                <a:latin typeface="Arial" panose="020B0604020202020204" pitchFamily="34" charset="0"/>
                <a:cs typeface="Arial" panose="020B0604020202020204" pitchFamily="34" charset="0"/>
              </a:rPr>
              <a:t> : vergers haute-</a:t>
            </a:r>
            <a:r>
              <a:rPr lang="en-US" dirty="0" err="1">
                <a:latin typeface="Arial" panose="020B0604020202020204" pitchFamily="34" charset="0"/>
                <a:cs typeface="Arial" panose="020B0604020202020204" pitchFamily="34" charset="0"/>
              </a:rPr>
              <a:t>tige</a:t>
            </a:r>
            <a:r>
              <a:rPr lang="en-US" dirty="0">
                <a:latin typeface="Arial" panose="020B0604020202020204" pitchFamily="34" charset="0"/>
                <a:cs typeface="Arial" panose="020B0604020202020204" pitchFamily="34" charset="0"/>
              </a:rPr>
              <a:t> et </a:t>
            </a:r>
            <a:r>
              <a:rPr lang="en-US" dirty="0" err="1">
                <a:latin typeface="Arial" panose="020B0604020202020204" pitchFamily="34" charset="0"/>
                <a:cs typeface="Arial" panose="020B0604020202020204" pitchFamily="34" charset="0"/>
              </a:rPr>
              <a:t>haies</a:t>
            </a:r>
            <a:r>
              <a:rPr lang="en-US" dirty="0">
                <a:latin typeface="Arial" panose="020B0604020202020204" pitchFamily="34" charset="0"/>
                <a:cs typeface="Arial" panose="020B0604020202020204" pitchFamily="34" charset="0"/>
              </a:rPr>
              <a:t>.</a:t>
            </a:r>
          </a:p>
        </p:txBody>
      </p:sp>
      <p:sp>
        <p:nvSpPr>
          <p:cNvPr id="7" name="Titel 1">
            <a:extLst>
              <a:ext uri="{FF2B5EF4-FFF2-40B4-BE49-F238E27FC236}">
                <a16:creationId xmlns:a16="http://schemas.microsoft.com/office/drawing/2014/main" id="{8A9F961E-F4A2-619F-D8DA-8B97BD07476C}"/>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2" name="Fußzeilenplatzhalter 1">
            <a:extLst>
              <a:ext uri="{FF2B5EF4-FFF2-40B4-BE49-F238E27FC236}">
                <a16:creationId xmlns:a16="http://schemas.microsoft.com/office/drawing/2014/main" id="{C8532C1A-2E2A-3D95-B7BA-AA99801A80F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2106969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feld 34">
            <a:extLst>
              <a:ext uri="{FF2B5EF4-FFF2-40B4-BE49-F238E27FC236}">
                <a16:creationId xmlns:a16="http://schemas.microsoft.com/office/drawing/2014/main" id="{7E3629A4-443B-BA33-A918-64DACAF6EAE2}"/>
              </a:ext>
            </a:extLst>
          </p:cNvPr>
          <p:cNvSpPr txBox="1"/>
          <p:nvPr/>
        </p:nvSpPr>
        <p:spPr>
          <a:xfrm>
            <a:off x="6348847" y="2132856"/>
            <a:ext cx="2471625" cy="1962076"/>
          </a:xfrm>
          <a:prstGeom prst="rect">
            <a:avLst/>
          </a:prstGeom>
          <a:noFill/>
        </p:spPr>
        <p:txBody>
          <a:bodyPr wrap="square" rtlCol="0">
            <a:spAutoFit/>
          </a:bodyPr>
          <a:lstStyle/>
          <a:p>
            <a:r>
              <a:rPr lang="en-US" sz="1350" dirty="0" err="1">
                <a:latin typeface="Arial" panose="020B0604020202020204" pitchFamily="34" charset="0"/>
                <a:cs typeface="Arial" panose="020B0604020202020204" pitchFamily="34" charset="0"/>
              </a:rPr>
              <a:t>Légende </a:t>
            </a:r>
            <a:r>
              <a:rPr lang="en-US" sz="1350" dirty="0">
                <a:latin typeface="Arial" panose="020B0604020202020204" pitchFamily="34" charset="0"/>
                <a:cs typeface="Arial" panose="020B0604020202020204" pitchFamily="34" charset="0"/>
              </a:rPr>
              <a:t>:</a:t>
            </a:r>
          </a:p>
          <a:p>
            <a:r>
              <a:rPr lang="en-US" sz="1350" dirty="0">
                <a:latin typeface="Arial" panose="020B0604020202020204" pitchFamily="34" charset="0"/>
                <a:cs typeface="Arial" panose="020B0604020202020204" pitchFamily="34" charset="0"/>
              </a:rPr>
              <a:t>   Potentiel </a:t>
            </a:r>
            <a:r>
              <a:rPr lang="en-US" sz="1350" dirty="0" err="1">
                <a:latin typeface="Arial" panose="020B0604020202020204" pitchFamily="34" charset="0"/>
                <a:cs typeface="Arial" panose="020B0604020202020204" pitchFamily="34" charset="0"/>
              </a:rPr>
              <a:t>humide</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   Potentiel champ</a:t>
            </a:r>
          </a:p>
          <a:p>
            <a:r>
              <a:rPr lang="en-US" sz="1350" dirty="0">
                <a:latin typeface="Arial" panose="020B0604020202020204" pitchFamily="34" charset="0"/>
                <a:cs typeface="Arial" panose="020B0604020202020204" pitchFamily="34" charset="0"/>
              </a:rPr>
              <a:t>   Potentiel </a:t>
            </a:r>
            <a:r>
              <a:rPr lang="en-US" sz="1350" dirty="0" err="1">
                <a:latin typeface="Arial" panose="020B0604020202020204" pitchFamily="34" charset="0"/>
                <a:cs typeface="Arial" panose="020B0604020202020204" pitchFamily="34" charset="0"/>
              </a:rPr>
              <a:t>sec</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Potentiel</a:t>
            </a:r>
            <a:r>
              <a:rPr lang="en-US" sz="1350" dirty="0">
                <a:latin typeface="Arial" panose="020B0604020202020204" pitchFamily="34" charset="0"/>
                <a:cs typeface="Arial" panose="020B0604020202020204" pitchFamily="34" charset="0"/>
              </a:rPr>
              <a:t> prairies à </a:t>
            </a:r>
            <a:r>
              <a:rPr lang="en-US" sz="1350" dirty="0" err="1">
                <a:latin typeface="Arial" panose="020B0604020202020204" pitchFamily="34" charset="0"/>
                <a:cs typeface="Arial" panose="020B0604020202020204" pitchFamily="34" charset="0"/>
              </a:rPr>
              <a:t>fromental</a:t>
            </a:r>
            <a:r>
              <a:rPr lang="en-US" sz="1350" dirty="0">
                <a:latin typeface="Arial" panose="020B0604020202020204" pitchFamily="34" charset="0"/>
                <a:cs typeface="Arial" panose="020B0604020202020204" pitchFamily="34" charset="0"/>
              </a:rPr>
              <a:t> et </a:t>
            </a:r>
            <a:r>
              <a:rPr lang="en-US" sz="1350" dirty="0" err="1">
                <a:latin typeface="Arial" panose="020B0604020202020204" pitchFamily="34" charset="0"/>
                <a:cs typeface="Arial" panose="020B0604020202020204" pitchFamily="34" charset="0"/>
              </a:rPr>
              <a:t>pâturages</a:t>
            </a:r>
            <a:endParaRPr lang="en-US" sz="1350" dirty="0">
              <a:latin typeface="Arial" panose="020B0604020202020204" pitchFamily="34" charset="0"/>
              <a:cs typeface="Arial" panose="020B0604020202020204" pitchFamily="34" charset="0"/>
            </a:endParaRPr>
          </a:p>
          <a:p>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Potentiel</a:t>
            </a:r>
            <a:r>
              <a:rPr lang="en-US" sz="1350" dirty="0">
                <a:latin typeface="Arial" panose="020B0604020202020204" pitchFamily="34" charset="0"/>
                <a:cs typeface="Arial" panose="020B0604020202020204" pitchFamily="34" charset="0"/>
              </a:rPr>
              <a:t> champ</a:t>
            </a:r>
          </a:p>
          <a:p>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ou</a:t>
            </a:r>
            <a:r>
              <a:rPr lang="en-US" sz="1350" dirty="0">
                <a:latin typeface="Arial" panose="020B0604020202020204" pitchFamily="34" charset="0"/>
                <a:cs typeface="Arial" panose="020B0604020202020204" pitchFamily="34" charset="0"/>
              </a:rPr>
              <a:t> prairies à </a:t>
            </a:r>
            <a:r>
              <a:rPr lang="en-US" sz="1350" dirty="0" err="1">
                <a:latin typeface="Arial" panose="020B0604020202020204" pitchFamily="34" charset="0"/>
                <a:cs typeface="Arial" panose="020B0604020202020204" pitchFamily="34" charset="0"/>
              </a:rPr>
              <a:t>fromental</a:t>
            </a:r>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ou</a:t>
            </a:r>
            <a:r>
              <a:rPr lang="en-US" sz="1350" dirty="0">
                <a:latin typeface="Arial" panose="020B0604020202020204" pitchFamily="34" charset="0"/>
                <a:cs typeface="Arial" panose="020B0604020202020204" pitchFamily="34" charset="0"/>
              </a:rPr>
              <a:t>   </a:t>
            </a:r>
            <a:r>
              <a:rPr lang="en-US" sz="1350" dirty="0" err="1">
                <a:latin typeface="Arial" panose="020B0604020202020204" pitchFamily="34" charset="0"/>
                <a:cs typeface="Arial" panose="020B0604020202020204" pitchFamily="34" charset="0"/>
              </a:rPr>
              <a:t>pâturages</a:t>
            </a:r>
            <a:endParaRPr lang="de-CH" sz="1350"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2E6BD8A5-1708-4BE9-AF54-63AD5A5010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40883" y="2151666"/>
            <a:ext cx="4320540" cy="3666173"/>
          </a:xfrm>
          <a:prstGeom prst="rect">
            <a:avLst/>
          </a:prstGeom>
        </p:spPr>
      </p:pic>
      <p:sp>
        <p:nvSpPr>
          <p:cNvPr id="11" name="Textfeld 10">
            <a:extLst>
              <a:ext uri="{FF2B5EF4-FFF2-40B4-BE49-F238E27FC236}">
                <a16:creationId xmlns:a16="http://schemas.microsoft.com/office/drawing/2014/main" id="{7E428AD5-01A9-4C9F-87D0-016A57D98CED}"/>
              </a:ext>
            </a:extLst>
          </p:cNvPr>
          <p:cNvSpPr txBox="1"/>
          <p:nvPr/>
        </p:nvSpPr>
        <p:spPr>
          <a:xfrm>
            <a:off x="5360437" y="5475903"/>
            <a:ext cx="1240527" cy="276999"/>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4" name="Textfeld 3">
            <a:extLst>
              <a:ext uri="{FF2B5EF4-FFF2-40B4-BE49-F238E27FC236}">
                <a16:creationId xmlns:a16="http://schemas.microsoft.com/office/drawing/2014/main" id="{FCB95DC9-0004-2206-9296-3C13E4C3E520}"/>
              </a:ext>
            </a:extLst>
          </p:cNvPr>
          <p:cNvSpPr txBox="1"/>
          <p:nvPr/>
        </p:nvSpPr>
        <p:spPr>
          <a:xfrm>
            <a:off x="6975722" y="4241238"/>
            <a:ext cx="1609531" cy="1131079"/>
          </a:xfrm>
          <a:prstGeom prst="rect">
            <a:avLst/>
          </a:prstGeom>
          <a:noFill/>
        </p:spPr>
        <p:txBody>
          <a:bodyPr wrap="square" rtlCol="0">
            <a:spAutoFit/>
          </a:bodyPr>
          <a:lstStyle/>
          <a:p>
            <a:r>
              <a:rPr lang="en-US" sz="1350" dirty="0" err="1">
                <a:latin typeface="Arial" panose="020B0604020202020204" pitchFamily="34" charset="0"/>
                <a:cs typeface="Arial" panose="020B0604020202020204" pitchFamily="34" charset="0"/>
              </a:rPr>
              <a:t>Voyage dans le temps </a:t>
            </a:r>
            <a:r>
              <a:rPr lang="en-US" sz="1350" dirty="0">
                <a:latin typeface="Arial" panose="020B0604020202020204" pitchFamily="34" charset="0"/>
                <a:cs typeface="Arial" panose="020B0604020202020204" pitchFamily="34" charset="0"/>
              </a:rPr>
              <a:t>sur map.geo.ch</a:t>
            </a:r>
          </a:p>
          <a:p>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Othmarsingen</a:t>
            </a:r>
            <a:endParaRPr lang="en-US" sz="1350" dirty="0">
              <a:latin typeface="Arial" panose="020B0604020202020204" pitchFamily="34" charset="0"/>
              <a:cs typeface="Arial" panose="020B0604020202020204" pitchFamily="34" charset="0"/>
            </a:endParaRPr>
          </a:p>
          <a:p>
            <a:r>
              <a:rPr lang="en-US" sz="1350" dirty="0" err="1">
                <a:latin typeface="Arial" panose="020B0604020202020204" pitchFamily="34" charset="0"/>
                <a:cs typeface="Arial" panose="020B0604020202020204" pitchFamily="34" charset="0"/>
              </a:rPr>
              <a:t>aujourd'hui</a:t>
            </a:r>
            <a:endParaRPr lang="de-CH" sz="1350" dirty="0">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783B5C1D-E465-87DB-A4C1-ABF7BAC0EA60}"/>
              </a:ext>
            </a:extLst>
          </p:cNvPr>
          <p:cNvSpPr>
            <a:spLocks noGrp="1"/>
          </p:cNvSpPr>
          <p:nvPr>
            <p:ph type="title"/>
          </p:nvPr>
        </p:nvSpPr>
        <p:spPr>
          <a:xfrm>
            <a:off x="628650" y="365127"/>
            <a:ext cx="7886700" cy="720000"/>
          </a:xfrm>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2" name="Freihandform: Form 1">
            <a:extLst>
              <a:ext uri="{FF2B5EF4-FFF2-40B4-BE49-F238E27FC236}">
                <a16:creationId xmlns:a16="http://schemas.microsoft.com/office/drawing/2014/main" id="{28DB4492-D651-8E98-1645-9722B16F020C}"/>
              </a:ext>
            </a:extLst>
          </p:cNvPr>
          <p:cNvSpPr/>
          <p:nvPr/>
        </p:nvSpPr>
        <p:spPr>
          <a:xfrm>
            <a:off x="1999034" y="2402732"/>
            <a:ext cx="1342417" cy="359923"/>
          </a:xfrm>
          <a:custGeom>
            <a:avLst/>
            <a:gdLst>
              <a:gd name="connsiteX0" fmla="*/ 29183 w 1342417"/>
              <a:gd name="connsiteY0" fmla="*/ 0 h 359923"/>
              <a:gd name="connsiteX1" fmla="*/ 0 w 1342417"/>
              <a:gd name="connsiteY1" fmla="*/ 155642 h 359923"/>
              <a:gd name="connsiteX2" fmla="*/ 267511 w 1342417"/>
              <a:gd name="connsiteY2" fmla="*/ 189689 h 359923"/>
              <a:gd name="connsiteX3" fmla="*/ 476655 w 1342417"/>
              <a:gd name="connsiteY3" fmla="*/ 311285 h 359923"/>
              <a:gd name="connsiteX4" fmla="*/ 875489 w 1342417"/>
              <a:gd name="connsiteY4" fmla="*/ 355059 h 359923"/>
              <a:gd name="connsiteX5" fmla="*/ 1177047 w 1342417"/>
              <a:gd name="connsiteY5" fmla="*/ 359923 h 359923"/>
              <a:gd name="connsiteX6" fmla="*/ 1342417 w 1342417"/>
              <a:gd name="connsiteY6" fmla="*/ 194553 h 359923"/>
              <a:gd name="connsiteX7" fmla="*/ 938719 w 1342417"/>
              <a:gd name="connsiteY7" fmla="*/ 218872 h 359923"/>
              <a:gd name="connsiteX8" fmla="*/ 535021 w 1342417"/>
              <a:gd name="connsiteY8" fmla="*/ 77821 h 359923"/>
              <a:gd name="connsiteX9" fmla="*/ 277238 w 1342417"/>
              <a:gd name="connsiteY9" fmla="*/ 0 h 359923"/>
              <a:gd name="connsiteX10" fmla="*/ 29183 w 1342417"/>
              <a:gd name="connsiteY10" fmla="*/ 0 h 359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42417" h="359923">
                <a:moveTo>
                  <a:pt x="29183" y="0"/>
                </a:moveTo>
                <a:lnTo>
                  <a:pt x="0" y="155642"/>
                </a:lnTo>
                <a:lnTo>
                  <a:pt x="267511" y="189689"/>
                </a:lnTo>
                <a:lnTo>
                  <a:pt x="476655" y="311285"/>
                </a:lnTo>
                <a:lnTo>
                  <a:pt x="875489" y="355059"/>
                </a:lnTo>
                <a:lnTo>
                  <a:pt x="1177047" y="359923"/>
                </a:lnTo>
                <a:lnTo>
                  <a:pt x="1342417" y="194553"/>
                </a:lnTo>
                <a:lnTo>
                  <a:pt x="938719" y="218872"/>
                </a:lnTo>
                <a:lnTo>
                  <a:pt x="535021" y="77821"/>
                </a:lnTo>
                <a:lnTo>
                  <a:pt x="277238" y="0"/>
                </a:lnTo>
                <a:lnTo>
                  <a:pt x="29183" y="0"/>
                </a:lnTo>
                <a:close/>
              </a:path>
            </a:pathLst>
          </a:custGeom>
          <a:solidFill>
            <a:srgbClr val="CCFFFF">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6" name="Freihandform: Form 5">
            <a:extLst>
              <a:ext uri="{FF2B5EF4-FFF2-40B4-BE49-F238E27FC236}">
                <a16:creationId xmlns:a16="http://schemas.microsoft.com/office/drawing/2014/main" id="{B27506A0-4327-AB32-B608-172764D60F03}"/>
              </a:ext>
            </a:extLst>
          </p:cNvPr>
          <p:cNvSpPr/>
          <p:nvPr/>
        </p:nvSpPr>
        <p:spPr>
          <a:xfrm>
            <a:off x="3336587" y="2728609"/>
            <a:ext cx="583660" cy="666344"/>
          </a:xfrm>
          <a:custGeom>
            <a:avLst/>
            <a:gdLst>
              <a:gd name="connsiteX0" fmla="*/ 204281 w 583660"/>
              <a:gd name="connsiteY0" fmla="*/ 0 h 666344"/>
              <a:gd name="connsiteX1" fmla="*/ 0 w 583660"/>
              <a:gd name="connsiteY1" fmla="*/ 238327 h 666344"/>
              <a:gd name="connsiteX2" fmla="*/ 77822 w 583660"/>
              <a:gd name="connsiteY2" fmla="*/ 432880 h 666344"/>
              <a:gd name="connsiteX3" fmla="*/ 262647 w 583660"/>
              <a:gd name="connsiteY3" fmla="*/ 627434 h 666344"/>
              <a:gd name="connsiteX4" fmla="*/ 393970 w 583660"/>
              <a:gd name="connsiteY4" fmla="*/ 569068 h 666344"/>
              <a:gd name="connsiteX5" fmla="*/ 564204 w 583660"/>
              <a:gd name="connsiteY5" fmla="*/ 666344 h 666344"/>
              <a:gd name="connsiteX6" fmla="*/ 583660 w 583660"/>
              <a:gd name="connsiteY6" fmla="*/ 583659 h 666344"/>
              <a:gd name="connsiteX7" fmla="*/ 418290 w 583660"/>
              <a:gd name="connsiteY7" fmla="*/ 223736 h 666344"/>
              <a:gd name="connsiteX8" fmla="*/ 204281 w 583660"/>
              <a:gd name="connsiteY8" fmla="*/ 0 h 66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3660" h="666344">
                <a:moveTo>
                  <a:pt x="204281" y="0"/>
                </a:moveTo>
                <a:lnTo>
                  <a:pt x="0" y="238327"/>
                </a:lnTo>
                <a:lnTo>
                  <a:pt x="77822" y="432880"/>
                </a:lnTo>
                <a:lnTo>
                  <a:pt x="262647" y="627434"/>
                </a:lnTo>
                <a:lnTo>
                  <a:pt x="393970" y="569068"/>
                </a:lnTo>
                <a:lnTo>
                  <a:pt x="564204" y="666344"/>
                </a:lnTo>
                <a:lnTo>
                  <a:pt x="583660" y="583659"/>
                </a:lnTo>
                <a:lnTo>
                  <a:pt x="418290" y="223736"/>
                </a:lnTo>
                <a:lnTo>
                  <a:pt x="204281" y="0"/>
                </a:lnTo>
                <a:close/>
              </a:path>
            </a:pathLst>
          </a:custGeom>
          <a:solidFill>
            <a:srgbClr val="CCFFFF">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 name="Freihandform: Form 6">
            <a:extLst>
              <a:ext uri="{FF2B5EF4-FFF2-40B4-BE49-F238E27FC236}">
                <a16:creationId xmlns:a16="http://schemas.microsoft.com/office/drawing/2014/main" id="{9A10B4BD-778A-3541-2631-032F2F1D28AE}"/>
              </a:ext>
            </a:extLst>
          </p:cNvPr>
          <p:cNvSpPr/>
          <p:nvPr/>
        </p:nvSpPr>
        <p:spPr>
          <a:xfrm>
            <a:off x="4080753" y="4216940"/>
            <a:ext cx="656617" cy="1595337"/>
          </a:xfrm>
          <a:custGeom>
            <a:avLst/>
            <a:gdLst>
              <a:gd name="connsiteX0" fmla="*/ 204281 w 656617"/>
              <a:gd name="connsiteY0" fmla="*/ 4864 h 1595337"/>
              <a:gd name="connsiteX1" fmla="*/ 72958 w 656617"/>
              <a:gd name="connsiteY1" fmla="*/ 0 h 1595337"/>
              <a:gd name="connsiteX2" fmla="*/ 0 w 656617"/>
              <a:gd name="connsiteY2" fmla="*/ 58366 h 1595337"/>
              <a:gd name="connsiteX3" fmla="*/ 116732 w 656617"/>
              <a:gd name="connsiteY3" fmla="*/ 369651 h 1595337"/>
              <a:gd name="connsiteX4" fmla="*/ 145915 w 656617"/>
              <a:gd name="connsiteY4" fmla="*/ 496111 h 1595337"/>
              <a:gd name="connsiteX5" fmla="*/ 155643 w 656617"/>
              <a:gd name="connsiteY5" fmla="*/ 1094362 h 1595337"/>
              <a:gd name="connsiteX6" fmla="*/ 238328 w 656617"/>
              <a:gd name="connsiteY6" fmla="*/ 1595337 h 1595337"/>
              <a:gd name="connsiteX7" fmla="*/ 656617 w 656617"/>
              <a:gd name="connsiteY7" fmla="*/ 1585609 h 1595337"/>
              <a:gd name="connsiteX8" fmla="*/ 564204 w 656617"/>
              <a:gd name="connsiteY8" fmla="*/ 1449422 h 1595337"/>
              <a:gd name="connsiteX9" fmla="*/ 622570 w 656617"/>
              <a:gd name="connsiteY9" fmla="*/ 1288915 h 1595337"/>
              <a:gd name="connsiteX10" fmla="*/ 539885 w 656617"/>
              <a:gd name="connsiteY10" fmla="*/ 856034 h 1595337"/>
              <a:gd name="connsiteX11" fmla="*/ 466928 w 656617"/>
              <a:gd name="connsiteY11" fmla="*/ 500975 h 1595337"/>
              <a:gd name="connsiteX12" fmla="*/ 267511 w 656617"/>
              <a:gd name="connsiteY12" fmla="*/ 145915 h 1595337"/>
              <a:gd name="connsiteX13" fmla="*/ 204281 w 656617"/>
              <a:gd name="connsiteY13" fmla="*/ 4864 h 1595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6617" h="1595337">
                <a:moveTo>
                  <a:pt x="204281" y="4864"/>
                </a:moveTo>
                <a:lnTo>
                  <a:pt x="72958" y="0"/>
                </a:lnTo>
                <a:lnTo>
                  <a:pt x="0" y="58366"/>
                </a:lnTo>
                <a:lnTo>
                  <a:pt x="116732" y="369651"/>
                </a:lnTo>
                <a:lnTo>
                  <a:pt x="145915" y="496111"/>
                </a:lnTo>
                <a:lnTo>
                  <a:pt x="155643" y="1094362"/>
                </a:lnTo>
                <a:lnTo>
                  <a:pt x="238328" y="1595337"/>
                </a:lnTo>
                <a:lnTo>
                  <a:pt x="656617" y="1585609"/>
                </a:lnTo>
                <a:lnTo>
                  <a:pt x="564204" y="1449422"/>
                </a:lnTo>
                <a:lnTo>
                  <a:pt x="622570" y="1288915"/>
                </a:lnTo>
                <a:lnTo>
                  <a:pt x="539885" y="856034"/>
                </a:lnTo>
                <a:lnTo>
                  <a:pt x="466928" y="500975"/>
                </a:lnTo>
                <a:lnTo>
                  <a:pt x="267511" y="145915"/>
                </a:lnTo>
                <a:lnTo>
                  <a:pt x="204281" y="4864"/>
                </a:lnTo>
                <a:close/>
              </a:path>
            </a:pathLst>
          </a:custGeom>
          <a:solidFill>
            <a:srgbClr val="CCFFFF">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Freihandform: Form 13">
            <a:extLst>
              <a:ext uri="{FF2B5EF4-FFF2-40B4-BE49-F238E27FC236}">
                <a16:creationId xmlns:a16="http://schemas.microsoft.com/office/drawing/2014/main" id="{01B1DA21-C299-2A28-53FE-3476E1065F37}"/>
              </a:ext>
            </a:extLst>
          </p:cNvPr>
          <p:cNvSpPr/>
          <p:nvPr/>
        </p:nvSpPr>
        <p:spPr>
          <a:xfrm>
            <a:off x="2465962" y="4309353"/>
            <a:ext cx="1575881" cy="1502924"/>
          </a:xfrm>
          <a:custGeom>
            <a:avLst/>
            <a:gdLst>
              <a:gd name="connsiteX0" fmla="*/ 1371600 w 1575881"/>
              <a:gd name="connsiteY0" fmla="*/ 0 h 1502924"/>
              <a:gd name="connsiteX1" fmla="*/ 1298642 w 1575881"/>
              <a:gd name="connsiteY1" fmla="*/ 58366 h 1502924"/>
              <a:gd name="connsiteX2" fmla="*/ 821987 w 1575881"/>
              <a:gd name="connsiteY2" fmla="*/ 165370 h 1502924"/>
              <a:gd name="connsiteX3" fmla="*/ 428017 w 1575881"/>
              <a:gd name="connsiteY3" fmla="*/ 228600 h 1502924"/>
              <a:gd name="connsiteX4" fmla="*/ 311285 w 1575881"/>
              <a:gd name="connsiteY4" fmla="*/ 374515 h 1502924"/>
              <a:gd name="connsiteX5" fmla="*/ 199417 w 1575881"/>
              <a:gd name="connsiteY5" fmla="*/ 452336 h 1502924"/>
              <a:gd name="connsiteX6" fmla="*/ 0 w 1575881"/>
              <a:gd name="connsiteY6" fmla="*/ 539885 h 1502924"/>
              <a:gd name="connsiteX7" fmla="*/ 34047 w 1575881"/>
              <a:gd name="connsiteY7" fmla="*/ 851170 h 1502924"/>
              <a:gd name="connsiteX8" fmla="*/ 175098 w 1575881"/>
              <a:gd name="connsiteY8" fmla="*/ 1230549 h 1502924"/>
              <a:gd name="connsiteX9" fmla="*/ 398834 w 1575881"/>
              <a:gd name="connsiteY9" fmla="*/ 1502924 h 1502924"/>
              <a:gd name="connsiteX10" fmla="*/ 1473740 w 1575881"/>
              <a:gd name="connsiteY10" fmla="*/ 1493196 h 1502924"/>
              <a:gd name="connsiteX11" fmla="*/ 1561289 w 1575881"/>
              <a:gd name="connsiteY11" fmla="*/ 1196502 h 1502924"/>
              <a:gd name="connsiteX12" fmla="*/ 1507787 w 1575881"/>
              <a:gd name="connsiteY12" fmla="*/ 821987 h 1502924"/>
              <a:gd name="connsiteX13" fmla="*/ 1532106 w 1575881"/>
              <a:gd name="connsiteY13" fmla="*/ 554477 h 1502924"/>
              <a:gd name="connsiteX14" fmla="*/ 1575881 w 1575881"/>
              <a:gd name="connsiteY14" fmla="*/ 393970 h 1502924"/>
              <a:gd name="connsiteX15" fmla="*/ 1371600 w 1575881"/>
              <a:gd name="connsiteY15" fmla="*/ 0 h 1502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75881" h="1502924">
                <a:moveTo>
                  <a:pt x="1371600" y="0"/>
                </a:moveTo>
                <a:lnTo>
                  <a:pt x="1298642" y="58366"/>
                </a:lnTo>
                <a:lnTo>
                  <a:pt x="821987" y="165370"/>
                </a:lnTo>
                <a:lnTo>
                  <a:pt x="428017" y="228600"/>
                </a:lnTo>
                <a:lnTo>
                  <a:pt x="311285" y="374515"/>
                </a:lnTo>
                <a:lnTo>
                  <a:pt x="199417" y="452336"/>
                </a:lnTo>
                <a:lnTo>
                  <a:pt x="0" y="539885"/>
                </a:lnTo>
                <a:lnTo>
                  <a:pt x="34047" y="851170"/>
                </a:lnTo>
                <a:lnTo>
                  <a:pt x="175098" y="1230549"/>
                </a:lnTo>
                <a:lnTo>
                  <a:pt x="398834" y="1502924"/>
                </a:lnTo>
                <a:lnTo>
                  <a:pt x="1473740" y="1493196"/>
                </a:lnTo>
                <a:lnTo>
                  <a:pt x="1561289" y="1196502"/>
                </a:lnTo>
                <a:lnTo>
                  <a:pt x="1507787" y="821987"/>
                </a:lnTo>
                <a:lnTo>
                  <a:pt x="1532106" y="554477"/>
                </a:lnTo>
                <a:lnTo>
                  <a:pt x="1575881" y="393970"/>
                </a:lnTo>
                <a:lnTo>
                  <a:pt x="1371600" y="0"/>
                </a:lnTo>
                <a:close/>
              </a:path>
            </a:pathLst>
          </a:custGeom>
          <a:solidFill>
            <a:srgbClr val="FFD966">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Freihandform: Form 15">
            <a:extLst>
              <a:ext uri="{FF2B5EF4-FFF2-40B4-BE49-F238E27FC236}">
                <a16:creationId xmlns:a16="http://schemas.microsoft.com/office/drawing/2014/main" id="{7B3F9DF5-71A2-1948-7C32-BCD06AFA77A1}"/>
              </a:ext>
            </a:extLst>
          </p:cNvPr>
          <p:cNvSpPr/>
          <p:nvPr/>
        </p:nvSpPr>
        <p:spPr>
          <a:xfrm>
            <a:off x="1882302" y="4854102"/>
            <a:ext cx="607979" cy="569068"/>
          </a:xfrm>
          <a:custGeom>
            <a:avLst/>
            <a:gdLst>
              <a:gd name="connsiteX0" fmla="*/ 520430 w 607979"/>
              <a:gd name="connsiteY0" fmla="*/ 0 h 569068"/>
              <a:gd name="connsiteX1" fmla="*/ 282102 w 607979"/>
              <a:gd name="connsiteY1" fmla="*/ 150779 h 569068"/>
              <a:gd name="connsiteX2" fmla="*/ 0 w 607979"/>
              <a:gd name="connsiteY2" fmla="*/ 291830 h 569068"/>
              <a:gd name="connsiteX3" fmla="*/ 340468 w 607979"/>
              <a:gd name="connsiteY3" fmla="*/ 379379 h 569068"/>
              <a:gd name="connsiteX4" fmla="*/ 607979 w 607979"/>
              <a:gd name="connsiteY4" fmla="*/ 569068 h 569068"/>
              <a:gd name="connsiteX5" fmla="*/ 525294 w 607979"/>
              <a:gd name="connsiteY5" fmla="*/ 282102 h 569068"/>
              <a:gd name="connsiteX6" fmla="*/ 520430 w 607979"/>
              <a:gd name="connsiteY6" fmla="*/ 0 h 569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7979" h="569068">
                <a:moveTo>
                  <a:pt x="520430" y="0"/>
                </a:moveTo>
                <a:lnTo>
                  <a:pt x="282102" y="150779"/>
                </a:lnTo>
                <a:lnTo>
                  <a:pt x="0" y="291830"/>
                </a:lnTo>
                <a:lnTo>
                  <a:pt x="340468" y="379379"/>
                </a:lnTo>
                <a:lnTo>
                  <a:pt x="607979" y="569068"/>
                </a:lnTo>
                <a:lnTo>
                  <a:pt x="525294" y="282102"/>
                </a:lnTo>
                <a:cubicBezTo>
                  <a:pt x="526915" y="183204"/>
                  <a:pt x="528537" y="84307"/>
                  <a:pt x="520430" y="0"/>
                </a:cubicBezTo>
                <a:close/>
              </a:path>
            </a:pathLst>
          </a:custGeom>
          <a:solidFill>
            <a:srgbClr val="FFD966">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reihandform: Form 2">
            <a:extLst>
              <a:ext uri="{FF2B5EF4-FFF2-40B4-BE49-F238E27FC236}">
                <a16:creationId xmlns:a16="http://schemas.microsoft.com/office/drawing/2014/main" id="{CAF37349-11EC-3056-1AC9-42BB5E84827F}"/>
              </a:ext>
            </a:extLst>
          </p:cNvPr>
          <p:cNvSpPr/>
          <p:nvPr/>
        </p:nvSpPr>
        <p:spPr>
          <a:xfrm>
            <a:off x="4753232" y="2730843"/>
            <a:ext cx="502509" cy="226541"/>
          </a:xfrm>
          <a:custGeom>
            <a:avLst/>
            <a:gdLst>
              <a:gd name="connsiteX0" fmla="*/ 0 w 502509"/>
              <a:gd name="connsiteY0" fmla="*/ 24714 h 226541"/>
              <a:gd name="connsiteX1" fmla="*/ 255373 w 502509"/>
              <a:gd name="connsiteY1" fmla="*/ 218303 h 226541"/>
              <a:gd name="connsiteX2" fmla="*/ 502509 w 502509"/>
              <a:gd name="connsiteY2" fmla="*/ 226541 h 226541"/>
              <a:gd name="connsiteX3" fmla="*/ 477795 w 502509"/>
              <a:gd name="connsiteY3" fmla="*/ 98854 h 226541"/>
              <a:gd name="connsiteX4" fmla="*/ 321276 w 502509"/>
              <a:gd name="connsiteY4" fmla="*/ 70022 h 226541"/>
              <a:gd name="connsiteX5" fmla="*/ 288325 w 502509"/>
              <a:gd name="connsiteY5" fmla="*/ 127687 h 226541"/>
              <a:gd name="connsiteX6" fmla="*/ 53546 w 502509"/>
              <a:gd name="connsiteY6" fmla="*/ 0 h 226541"/>
              <a:gd name="connsiteX7" fmla="*/ 0 w 502509"/>
              <a:gd name="connsiteY7" fmla="*/ 24714 h 226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509" h="226541">
                <a:moveTo>
                  <a:pt x="0" y="24714"/>
                </a:moveTo>
                <a:lnTo>
                  <a:pt x="255373" y="218303"/>
                </a:lnTo>
                <a:lnTo>
                  <a:pt x="502509" y="226541"/>
                </a:lnTo>
                <a:lnTo>
                  <a:pt x="477795" y="98854"/>
                </a:lnTo>
                <a:lnTo>
                  <a:pt x="321276" y="70022"/>
                </a:lnTo>
                <a:lnTo>
                  <a:pt x="288325" y="127687"/>
                </a:lnTo>
                <a:lnTo>
                  <a:pt x="53546" y="0"/>
                </a:lnTo>
                <a:lnTo>
                  <a:pt x="0" y="24714"/>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Form 7">
            <a:extLst>
              <a:ext uri="{FF2B5EF4-FFF2-40B4-BE49-F238E27FC236}">
                <a16:creationId xmlns:a16="http://schemas.microsoft.com/office/drawing/2014/main" id="{4CFD5556-8C0C-D83F-9AC3-1030D1666984}"/>
              </a:ext>
            </a:extLst>
          </p:cNvPr>
          <p:cNvSpPr/>
          <p:nvPr/>
        </p:nvSpPr>
        <p:spPr>
          <a:xfrm>
            <a:off x="3599935" y="2656703"/>
            <a:ext cx="296562" cy="300681"/>
          </a:xfrm>
          <a:custGeom>
            <a:avLst/>
            <a:gdLst>
              <a:gd name="connsiteX0" fmla="*/ 0 w 296562"/>
              <a:gd name="connsiteY0" fmla="*/ 49427 h 300681"/>
              <a:gd name="connsiteX1" fmla="*/ 49427 w 296562"/>
              <a:gd name="connsiteY1" fmla="*/ 0 h 300681"/>
              <a:gd name="connsiteX2" fmla="*/ 296562 w 296562"/>
              <a:gd name="connsiteY2" fmla="*/ 275967 h 300681"/>
              <a:gd name="connsiteX3" fmla="*/ 226541 w 296562"/>
              <a:gd name="connsiteY3" fmla="*/ 300681 h 300681"/>
              <a:gd name="connsiteX4" fmla="*/ 0 w 296562"/>
              <a:gd name="connsiteY4" fmla="*/ 49427 h 300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562" h="300681">
                <a:moveTo>
                  <a:pt x="0" y="49427"/>
                </a:moveTo>
                <a:lnTo>
                  <a:pt x="49427" y="0"/>
                </a:lnTo>
                <a:lnTo>
                  <a:pt x="296562" y="275967"/>
                </a:lnTo>
                <a:lnTo>
                  <a:pt x="226541" y="300681"/>
                </a:lnTo>
                <a:lnTo>
                  <a:pt x="0" y="49427"/>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Freihandform: Form 11">
            <a:extLst>
              <a:ext uri="{FF2B5EF4-FFF2-40B4-BE49-F238E27FC236}">
                <a16:creationId xmlns:a16="http://schemas.microsoft.com/office/drawing/2014/main" id="{7BED68FF-0DC2-42E0-B8C7-AD4935F84522}"/>
              </a:ext>
            </a:extLst>
          </p:cNvPr>
          <p:cNvSpPr/>
          <p:nvPr/>
        </p:nvSpPr>
        <p:spPr>
          <a:xfrm>
            <a:off x="4287795" y="4139514"/>
            <a:ext cx="556054" cy="984421"/>
          </a:xfrm>
          <a:custGeom>
            <a:avLst/>
            <a:gdLst>
              <a:gd name="connsiteX0" fmla="*/ 65902 w 556054"/>
              <a:gd name="connsiteY0" fmla="*/ 0 h 984421"/>
              <a:gd name="connsiteX1" fmla="*/ 0 w 556054"/>
              <a:gd name="connsiteY1" fmla="*/ 24713 h 984421"/>
              <a:gd name="connsiteX2" fmla="*/ 267729 w 556054"/>
              <a:gd name="connsiteY2" fmla="*/ 576648 h 984421"/>
              <a:gd name="connsiteX3" fmla="*/ 354227 w 556054"/>
              <a:gd name="connsiteY3" fmla="*/ 881448 h 984421"/>
              <a:gd name="connsiteX4" fmla="*/ 407773 w 556054"/>
              <a:gd name="connsiteY4" fmla="*/ 877329 h 984421"/>
              <a:gd name="connsiteX5" fmla="*/ 457200 w 556054"/>
              <a:gd name="connsiteY5" fmla="*/ 984421 h 984421"/>
              <a:gd name="connsiteX6" fmla="*/ 556054 w 556054"/>
              <a:gd name="connsiteY6" fmla="*/ 947351 h 984421"/>
              <a:gd name="connsiteX7" fmla="*/ 399535 w 556054"/>
              <a:gd name="connsiteY7" fmla="*/ 799070 h 984421"/>
              <a:gd name="connsiteX8" fmla="*/ 325394 w 556054"/>
              <a:gd name="connsiteY8" fmla="*/ 535459 h 984421"/>
              <a:gd name="connsiteX9" fmla="*/ 65902 w 556054"/>
              <a:gd name="connsiteY9" fmla="*/ 0 h 98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6054" h="984421">
                <a:moveTo>
                  <a:pt x="65902" y="0"/>
                </a:moveTo>
                <a:lnTo>
                  <a:pt x="0" y="24713"/>
                </a:lnTo>
                <a:lnTo>
                  <a:pt x="267729" y="576648"/>
                </a:lnTo>
                <a:lnTo>
                  <a:pt x="354227" y="881448"/>
                </a:lnTo>
                <a:lnTo>
                  <a:pt x="407773" y="877329"/>
                </a:lnTo>
                <a:lnTo>
                  <a:pt x="457200" y="984421"/>
                </a:lnTo>
                <a:lnTo>
                  <a:pt x="556054" y="947351"/>
                </a:lnTo>
                <a:lnTo>
                  <a:pt x="399535" y="799070"/>
                </a:lnTo>
                <a:lnTo>
                  <a:pt x="325394" y="535459"/>
                </a:lnTo>
                <a:lnTo>
                  <a:pt x="65902" y="0"/>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Freihandform: Form 14">
            <a:extLst>
              <a:ext uri="{FF2B5EF4-FFF2-40B4-BE49-F238E27FC236}">
                <a16:creationId xmlns:a16="http://schemas.microsoft.com/office/drawing/2014/main" id="{D4F9F7A5-132F-3FC2-CE44-4826AB0F3DAB}"/>
              </a:ext>
            </a:extLst>
          </p:cNvPr>
          <p:cNvSpPr/>
          <p:nvPr/>
        </p:nvSpPr>
        <p:spPr>
          <a:xfrm>
            <a:off x="5226908" y="4806778"/>
            <a:ext cx="168876" cy="197708"/>
          </a:xfrm>
          <a:custGeom>
            <a:avLst/>
            <a:gdLst>
              <a:gd name="connsiteX0" fmla="*/ 0 w 168876"/>
              <a:gd name="connsiteY0" fmla="*/ 12357 h 197708"/>
              <a:gd name="connsiteX1" fmla="*/ 53546 w 168876"/>
              <a:gd name="connsiteY1" fmla="*/ 197708 h 197708"/>
              <a:gd name="connsiteX2" fmla="*/ 168876 w 168876"/>
              <a:gd name="connsiteY2" fmla="*/ 189471 h 197708"/>
              <a:gd name="connsiteX3" fmla="*/ 119449 w 168876"/>
              <a:gd name="connsiteY3" fmla="*/ 0 h 197708"/>
              <a:gd name="connsiteX4" fmla="*/ 0 w 168876"/>
              <a:gd name="connsiteY4" fmla="*/ 12357 h 197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876" h="197708">
                <a:moveTo>
                  <a:pt x="0" y="12357"/>
                </a:moveTo>
                <a:lnTo>
                  <a:pt x="53546" y="197708"/>
                </a:lnTo>
                <a:lnTo>
                  <a:pt x="168876" y="189471"/>
                </a:lnTo>
                <a:lnTo>
                  <a:pt x="119449" y="0"/>
                </a:lnTo>
                <a:lnTo>
                  <a:pt x="0" y="12357"/>
                </a:lnTo>
                <a:close/>
              </a:path>
            </a:pathLst>
          </a:custGeom>
          <a:solidFill>
            <a:srgbClr val="FF000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Freihandform: Form 16">
            <a:extLst>
              <a:ext uri="{FF2B5EF4-FFF2-40B4-BE49-F238E27FC236}">
                <a16:creationId xmlns:a16="http://schemas.microsoft.com/office/drawing/2014/main" id="{63B4CA9E-1330-3778-0252-CAC4E776ACC4}"/>
              </a:ext>
            </a:extLst>
          </p:cNvPr>
          <p:cNvSpPr/>
          <p:nvPr/>
        </p:nvSpPr>
        <p:spPr>
          <a:xfrm>
            <a:off x="5329881" y="2747319"/>
            <a:ext cx="416011" cy="288324"/>
          </a:xfrm>
          <a:custGeom>
            <a:avLst/>
            <a:gdLst>
              <a:gd name="connsiteX0" fmla="*/ 0 w 416011"/>
              <a:gd name="connsiteY0" fmla="*/ 185351 h 288324"/>
              <a:gd name="connsiteX1" fmla="*/ 86497 w 416011"/>
              <a:gd name="connsiteY1" fmla="*/ 20595 h 288324"/>
              <a:gd name="connsiteX2" fmla="*/ 280087 w 416011"/>
              <a:gd name="connsiteY2" fmla="*/ 0 h 288324"/>
              <a:gd name="connsiteX3" fmla="*/ 416011 w 416011"/>
              <a:gd name="connsiteY3" fmla="*/ 152400 h 288324"/>
              <a:gd name="connsiteX4" fmla="*/ 230660 w 416011"/>
              <a:gd name="connsiteY4" fmla="*/ 288324 h 288324"/>
              <a:gd name="connsiteX5" fmla="*/ 148281 w 416011"/>
              <a:gd name="connsiteY5" fmla="*/ 201827 h 288324"/>
              <a:gd name="connsiteX6" fmla="*/ 0 w 416011"/>
              <a:gd name="connsiteY6" fmla="*/ 185351 h 28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011" h="288324">
                <a:moveTo>
                  <a:pt x="0" y="185351"/>
                </a:moveTo>
                <a:lnTo>
                  <a:pt x="86497" y="20595"/>
                </a:lnTo>
                <a:lnTo>
                  <a:pt x="280087" y="0"/>
                </a:lnTo>
                <a:lnTo>
                  <a:pt x="416011" y="152400"/>
                </a:lnTo>
                <a:lnTo>
                  <a:pt x="230660" y="288324"/>
                </a:lnTo>
                <a:lnTo>
                  <a:pt x="148281" y="201827"/>
                </a:lnTo>
                <a:lnTo>
                  <a:pt x="0" y="185351"/>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8" name="Freihandform: Form 17">
            <a:extLst>
              <a:ext uri="{FF2B5EF4-FFF2-40B4-BE49-F238E27FC236}">
                <a16:creationId xmlns:a16="http://schemas.microsoft.com/office/drawing/2014/main" id="{9BF84802-67FC-E3F5-0E07-240AF4AE87F7}"/>
              </a:ext>
            </a:extLst>
          </p:cNvPr>
          <p:cNvSpPr/>
          <p:nvPr/>
        </p:nvSpPr>
        <p:spPr>
          <a:xfrm>
            <a:off x="5132173" y="4081849"/>
            <a:ext cx="885568" cy="556054"/>
          </a:xfrm>
          <a:custGeom>
            <a:avLst/>
            <a:gdLst>
              <a:gd name="connsiteX0" fmla="*/ 41189 w 885568"/>
              <a:gd name="connsiteY0" fmla="*/ 65902 h 556054"/>
              <a:gd name="connsiteX1" fmla="*/ 0 w 885568"/>
              <a:gd name="connsiteY1" fmla="*/ 177113 h 556054"/>
              <a:gd name="connsiteX2" fmla="*/ 123568 w 885568"/>
              <a:gd name="connsiteY2" fmla="*/ 556054 h 556054"/>
              <a:gd name="connsiteX3" fmla="*/ 383059 w 885568"/>
              <a:gd name="connsiteY3" fmla="*/ 387178 h 556054"/>
              <a:gd name="connsiteX4" fmla="*/ 675503 w 885568"/>
              <a:gd name="connsiteY4" fmla="*/ 362465 h 556054"/>
              <a:gd name="connsiteX5" fmla="*/ 696097 w 885568"/>
              <a:gd name="connsiteY5" fmla="*/ 214183 h 556054"/>
              <a:gd name="connsiteX6" fmla="*/ 819665 w 885568"/>
              <a:gd name="connsiteY6" fmla="*/ 181232 h 556054"/>
              <a:gd name="connsiteX7" fmla="*/ 885568 w 885568"/>
              <a:gd name="connsiteY7" fmla="*/ 32951 h 556054"/>
              <a:gd name="connsiteX8" fmla="*/ 832022 w 885568"/>
              <a:gd name="connsiteY8" fmla="*/ 0 h 556054"/>
              <a:gd name="connsiteX9" fmla="*/ 720811 w 885568"/>
              <a:gd name="connsiteY9" fmla="*/ 4119 h 556054"/>
              <a:gd name="connsiteX10" fmla="*/ 432486 w 885568"/>
              <a:gd name="connsiteY10" fmla="*/ 127686 h 556054"/>
              <a:gd name="connsiteX11" fmla="*/ 193589 w 885568"/>
              <a:gd name="connsiteY11" fmla="*/ 111210 h 556054"/>
              <a:gd name="connsiteX12" fmla="*/ 41189 w 885568"/>
              <a:gd name="connsiteY12" fmla="*/ 65902 h 55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85568" h="556054">
                <a:moveTo>
                  <a:pt x="41189" y="65902"/>
                </a:moveTo>
                <a:lnTo>
                  <a:pt x="0" y="177113"/>
                </a:lnTo>
                <a:lnTo>
                  <a:pt x="123568" y="556054"/>
                </a:lnTo>
                <a:lnTo>
                  <a:pt x="383059" y="387178"/>
                </a:lnTo>
                <a:lnTo>
                  <a:pt x="675503" y="362465"/>
                </a:lnTo>
                <a:lnTo>
                  <a:pt x="696097" y="214183"/>
                </a:lnTo>
                <a:lnTo>
                  <a:pt x="819665" y="181232"/>
                </a:lnTo>
                <a:lnTo>
                  <a:pt x="885568" y="32951"/>
                </a:lnTo>
                <a:lnTo>
                  <a:pt x="832022" y="0"/>
                </a:lnTo>
                <a:lnTo>
                  <a:pt x="720811" y="4119"/>
                </a:lnTo>
                <a:lnTo>
                  <a:pt x="432486" y="127686"/>
                </a:lnTo>
                <a:lnTo>
                  <a:pt x="193589" y="111210"/>
                </a:lnTo>
                <a:lnTo>
                  <a:pt x="41189" y="65902"/>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9" name="Freihandform: Form 18">
            <a:extLst>
              <a:ext uri="{FF2B5EF4-FFF2-40B4-BE49-F238E27FC236}">
                <a16:creationId xmlns:a16="http://schemas.microsoft.com/office/drawing/2014/main" id="{9BEC1360-49CD-8C80-9452-D929622954B0}"/>
              </a:ext>
            </a:extLst>
          </p:cNvPr>
          <p:cNvSpPr/>
          <p:nvPr/>
        </p:nvSpPr>
        <p:spPr>
          <a:xfrm>
            <a:off x="2945027" y="3163330"/>
            <a:ext cx="469557" cy="576648"/>
          </a:xfrm>
          <a:custGeom>
            <a:avLst/>
            <a:gdLst>
              <a:gd name="connsiteX0" fmla="*/ 0 w 469557"/>
              <a:gd name="connsiteY0" fmla="*/ 436605 h 576648"/>
              <a:gd name="connsiteX1" fmla="*/ 86497 w 469557"/>
              <a:gd name="connsiteY1" fmla="*/ 197708 h 576648"/>
              <a:gd name="connsiteX2" fmla="*/ 284205 w 469557"/>
              <a:gd name="connsiteY2" fmla="*/ 0 h 576648"/>
              <a:gd name="connsiteX3" fmla="*/ 308919 w 469557"/>
              <a:gd name="connsiteY3" fmla="*/ 28832 h 576648"/>
              <a:gd name="connsiteX4" fmla="*/ 222422 w 469557"/>
              <a:gd name="connsiteY4" fmla="*/ 238897 h 576648"/>
              <a:gd name="connsiteX5" fmla="*/ 267730 w 469557"/>
              <a:gd name="connsiteY5" fmla="*/ 259492 h 576648"/>
              <a:gd name="connsiteX6" fmla="*/ 428368 w 469557"/>
              <a:gd name="connsiteY6" fmla="*/ 12356 h 576648"/>
              <a:gd name="connsiteX7" fmla="*/ 469557 w 469557"/>
              <a:gd name="connsiteY7" fmla="*/ 140043 h 576648"/>
              <a:gd name="connsiteX8" fmla="*/ 448962 w 469557"/>
              <a:gd name="connsiteY8" fmla="*/ 564292 h 576648"/>
              <a:gd name="connsiteX9" fmla="*/ 321276 w 469557"/>
              <a:gd name="connsiteY9" fmla="*/ 576648 h 576648"/>
              <a:gd name="connsiteX10" fmla="*/ 123568 w 469557"/>
              <a:gd name="connsiteY10" fmla="*/ 498389 h 576648"/>
              <a:gd name="connsiteX11" fmla="*/ 0 w 469557"/>
              <a:gd name="connsiteY11" fmla="*/ 436605 h 57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557" h="576648">
                <a:moveTo>
                  <a:pt x="0" y="436605"/>
                </a:moveTo>
                <a:lnTo>
                  <a:pt x="86497" y="197708"/>
                </a:lnTo>
                <a:lnTo>
                  <a:pt x="284205" y="0"/>
                </a:lnTo>
                <a:lnTo>
                  <a:pt x="308919" y="28832"/>
                </a:lnTo>
                <a:lnTo>
                  <a:pt x="222422" y="238897"/>
                </a:lnTo>
                <a:lnTo>
                  <a:pt x="267730" y="259492"/>
                </a:lnTo>
                <a:lnTo>
                  <a:pt x="428368" y="12356"/>
                </a:lnTo>
                <a:lnTo>
                  <a:pt x="469557" y="140043"/>
                </a:lnTo>
                <a:lnTo>
                  <a:pt x="448962" y="564292"/>
                </a:lnTo>
                <a:lnTo>
                  <a:pt x="321276" y="576648"/>
                </a:lnTo>
                <a:lnTo>
                  <a:pt x="123568" y="498389"/>
                </a:lnTo>
                <a:lnTo>
                  <a:pt x="0" y="436605"/>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0" name="Freihandform: Form 19">
            <a:extLst>
              <a:ext uri="{FF2B5EF4-FFF2-40B4-BE49-F238E27FC236}">
                <a16:creationId xmlns:a16="http://schemas.microsoft.com/office/drawing/2014/main" id="{436F414F-8AD9-5B49-AC23-4595683EB7DC}"/>
              </a:ext>
            </a:extLst>
          </p:cNvPr>
          <p:cNvSpPr/>
          <p:nvPr/>
        </p:nvSpPr>
        <p:spPr>
          <a:xfrm>
            <a:off x="3958281" y="4666735"/>
            <a:ext cx="354227" cy="1140941"/>
          </a:xfrm>
          <a:custGeom>
            <a:avLst/>
            <a:gdLst>
              <a:gd name="connsiteX0" fmla="*/ 123568 w 354227"/>
              <a:gd name="connsiteY0" fmla="*/ 12357 h 1140941"/>
              <a:gd name="connsiteX1" fmla="*/ 86497 w 354227"/>
              <a:gd name="connsiteY1" fmla="*/ 185351 h 1140941"/>
              <a:gd name="connsiteX2" fmla="*/ 41189 w 354227"/>
              <a:gd name="connsiteY2" fmla="*/ 448962 h 1140941"/>
              <a:gd name="connsiteX3" fmla="*/ 86497 w 354227"/>
              <a:gd name="connsiteY3" fmla="*/ 815546 h 1140941"/>
              <a:gd name="connsiteX4" fmla="*/ 0 w 354227"/>
              <a:gd name="connsiteY4" fmla="*/ 1128584 h 1140941"/>
              <a:gd name="connsiteX5" fmla="*/ 354227 w 354227"/>
              <a:gd name="connsiteY5" fmla="*/ 1140941 h 1140941"/>
              <a:gd name="connsiteX6" fmla="*/ 255373 w 354227"/>
              <a:gd name="connsiteY6" fmla="*/ 638433 h 1140941"/>
              <a:gd name="connsiteX7" fmla="*/ 263611 w 354227"/>
              <a:gd name="connsiteY7" fmla="*/ 267730 h 1140941"/>
              <a:gd name="connsiteX8" fmla="*/ 234778 w 354227"/>
              <a:gd name="connsiteY8" fmla="*/ 0 h 1140941"/>
              <a:gd name="connsiteX9" fmla="*/ 123568 w 354227"/>
              <a:gd name="connsiteY9" fmla="*/ 12357 h 114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4227" h="1140941">
                <a:moveTo>
                  <a:pt x="123568" y="12357"/>
                </a:moveTo>
                <a:lnTo>
                  <a:pt x="86497" y="185351"/>
                </a:lnTo>
                <a:lnTo>
                  <a:pt x="41189" y="448962"/>
                </a:lnTo>
                <a:lnTo>
                  <a:pt x="86497" y="815546"/>
                </a:lnTo>
                <a:lnTo>
                  <a:pt x="0" y="1128584"/>
                </a:lnTo>
                <a:lnTo>
                  <a:pt x="354227" y="1140941"/>
                </a:lnTo>
                <a:lnTo>
                  <a:pt x="255373" y="638433"/>
                </a:lnTo>
                <a:lnTo>
                  <a:pt x="263611" y="267730"/>
                </a:lnTo>
                <a:lnTo>
                  <a:pt x="234778" y="0"/>
                </a:lnTo>
                <a:lnTo>
                  <a:pt x="123568" y="12357"/>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1" name="Freihandform: Form 20">
            <a:extLst>
              <a:ext uri="{FF2B5EF4-FFF2-40B4-BE49-F238E27FC236}">
                <a16:creationId xmlns:a16="http://schemas.microsoft.com/office/drawing/2014/main" id="{1EBCA6E3-1E04-31F2-E4B8-B5BE404CA571}"/>
              </a:ext>
            </a:extLst>
          </p:cNvPr>
          <p:cNvSpPr/>
          <p:nvPr/>
        </p:nvSpPr>
        <p:spPr>
          <a:xfrm>
            <a:off x="5115697" y="4539049"/>
            <a:ext cx="1025611" cy="926756"/>
          </a:xfrm>
          <a:custGeom>
            <a:avLst/>
            <a:gdLst>
              <a:gd name="connsiteX0" fmla="*/ 0 w 1025611"/>
              <a:gd name="connsiteY0" fmla="*/ 205946 h 926756"/>
              <a:gd name="connsiteX1" fmla="*/ 148281 w 1025611"/>
              <a:gd name="connsiteY1" fmla="*/ 111210 h 926756"/>
              <a:gd name="connsiteX2" fmla="*/ 308919 w 1025611"/>
              <a:gd name="connsiteY2" fmla="*/ 0 h 926756"/>
              <a:gd name="connsiteX3" fmla="*/ 506627 w 1025611"/>
              <a:gd name="connsiteY3" fmla="*/ 119448 h 926756"/>
              <a:gd name="connsiteX4" fmla="*/ 580768 w 1025611"/>
              <a:gd name="connsiteY4" fmla="*/ 98854 h 926756"/>
              <a:gd name="connsiteX5" fmla="*/ 840260 w 1025611"/>
              <a:gd name="connsiteY5" fmla="*/ 177113 h 926756"/>
              <a:gd name="connsiteX6" fmla="*/ 1025611 w 1025611"/>
              <a:gd name="connsiteY6" fmla="*/ 317156 h 926756"/>
              <a:gd name="connsiteX7" fmla="*/ 1025611 w 1025611"/>
              <a:gd name="connsiteY7" fmla="*/ 663146 h 926756"/>
              <a:gd name="connsiteX8" fmla="*/ 988541 w 1025611"/>
              <a:gd name="connsiteY8" fmla="*/ 922637 h 926756"/>
              <a:gd name="connsiteX9" fmla="*/ 671384 w 1025611"/>
              <a:gd name="connsiteY9" fmla="*/ 910281 h 926756"/>
              <a:gd name="connsiteX10" fmla="*/ 350108 w 1025611"/>
              <a:gd name="connsiteY10" fmla="*/ 926756 h 926756"/>
              <a:gd name="connsiteX11" fmla="*/ 354227 w 1025611"/>
              <a:gd name="connsiteY11" fmla="*/ 877329 h 926756"/>
              <a:gd name="connsiteX12" fmla="*/ 514865 w 1025611"/>
              <a:gd name="connsiteY12" fmla="*/ 712573 h 926756"/>
              <a:gd name="connsiteX13" fmla="*/ 395417 w 1025611"/>
              <a:gd name="connsiteY13" fmla="*/ 444843 h 926756"/>
              <a:gd name="connsiteX14" fmla="*/ 284206 w 1025611"/>
              <a:gd name="connsiteY14" fmla="*/ 453081 h 926756"/>
              <a:gd name="connsiteX15" fmla="*/ 234779 w 1025611"/>
              <a:gd name="connsiteY15" fmla="*/ 263610 h 926756"/>
              <a:gd name="connsiteX16" fmla="*/ 123568 w 1025611"/>
              <a:gd name="connsiteY16" fmla="*/ 271848 h 926756"/>
              <a:gd name="connsiteX17" fmla="*/ 160638 w 1025611"/>
              <a:gd name="connsiteY17" fmla="*/ 465437 h 926756"/>
              <a:gd name="connsiteX18" fmla="*/ 57665 w 1025611"/>
              <a:gd name="connsiteY18" fmla="*/ 506627 h 926756"/>
              <a:gd name="connsiteX19" fmla="*/ 0 w 1025611"/>
              <a:gd name="connsiteY19" fmla="*/ 205946 h 926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25611" h="926756">
                <a:moveTo>
                  <a:pt x="0" y="205946"/>
                </a:moveTo>
                <a:lnTo>
                  <a:pt x="148281" y="111210"/>
                </a:lnTo>
                <a:lnTo>
                  <a:pt x="308919" y="0"/>
                </a:lnTo>
                <a:lnTo>
                  <a:pt x="506627" y="119448"/>
                </a:lnTo>
                <a:lnTo>
                  <a:pt x="580768" y="98854"/>
                </a:lnTo>
                <a:lnTo>
                  <a:pt x="840260" y="177113"/>
                </a:lnTo>
                <a:lnTo>
                  <a:pt x="1025611" y="317156"/>
                </a:lnTo>
                <a:lnTo>
                  <a:pt x="1025611" y="663146"/>
                </a:lnTo>
                <a:lnTo>
                  <a:pt x="988541" y="922637"/>
                </a:lnTo>
                <a:lnTo>
                  <a:pt x="671384" y="910281"/>
                </a:lnTo>
                <a:lnTo>
                  <a:pt x="350108" y="926756"/>
                </a:lnTo>
                <a:lnTo>
                  <a:pt x="354227" y="877329"/>
                </a:lnTo>
                <a:lnTo>
                  <a:pt x="514865" y="712573"/>
                </a:lnTo>
                <a:lnTo>
                  <a:pt x="395417" y="444843"/>
                </a:lnTo>
                <a:lnTo>
                  <a:pt x="284206" y="453081"/>
                </a:lnTo>
                <a:lnTo>
                  <a:pt x="234779" y="263610"/>
                </a:lnTo>
                <a:lnTo>
                  <a:pt x="123568" y="271848"/>
                </a:lnTo>
                <a:lnTo>
                  <a:pt x="160638" y="465437"/>
                </a:lnTo>
                <a:lnTo>
                  <a:pt x="57665" y="506627"/>
                </a:lnTo>
                <a:lnTo>
                  <a:pt x="0" y="205946"/>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2" name="Freihandform: Form 21">
            <a:extLst>
              <a:ext uri="{FF2B5EF4-FFF2-40B4-BE49-F238E27FC236}">
                <a16:creationId xmlns:a16="http://schemas.microsoft.com/office/drawing/2014/main" id="{0F02F7BC-5B99-E4EB-54B1-0FD2F0A04B77}"/>
              </a:ext>
            </a:extLst>
          </p:cNvPr>
          <p:cNvSpPr/>
          <p:nvPr/>
        </p:nvSpPr>
        <p:spPr>
          <a:xfrm>
            <a:off x="4753232" y="3468130"/>
            <a:ext cx="428368" cy="1145059"/>
          </a:xfrm>
          <a:custGeom>
            <a:avLst/>
            <a:gdLst>
              <a:gd name="connsiteX0" fmla="*/ 0 w 428368"/>
              <a:gd name="connsiteY0" fmla="*/ 32951 h 1145059"/>
              <a:gd name="connsiteX1" fmla="*/ 57665 w 428368"/>
              <a:gd name="connsiteY1" fmla="*/ 0 h 1145059"/>
              <a:gd name="connsiteX2" fmla="*/ 78260 w 428368"/>
              <a:gd name="connsiteY2" fmla="*/ 156519 h 1145059"/>
              <a:gd name="connsiteX3" fmla="*/ 98854 w 428368"/>
              <a:gd name="connsiteY3" fmla="*/ 259492 h 1145059"/>
              <a:gd name="connsiteX4" fmla="*/ 57665 w 428368"/>
              <a:gd name="connsiteY4" fmla="*/ 358346 h 1145059"/>
              <a:gd name="connsiteX5" fmla="*/ 177114 w 428368"/>
              <a:gd name="connsiteY5" fmla="*/ 556054 h 1145059"/>
              <a:gd name="connsiteX6" fmla="*/ 313038 w 428368"/>
              <a:gd name="connsiteY6" fmla="*/ 910281 h 1145059"/>
              <a:gd name="connsiteX7" fmla="*/ 428368 w 428368"/>
              <a:gd name="connsiteY7" fmla="*/ 1083275 h 1145059"/>
              <a:gd name="connsiteX8" fmla="*/ 308919 w 428368"/>
              <a:gd name="connsiteY8" fmla="*/ 1145059 h 1145059"/>
              <a:gd name="connsiteX9" fmla="*/ 70022 w 428368"/>
              <a:gd name="connsiteY9" fmla="*/ 671384 h 1145059"/>
              <a:gd name="connsiteX10" fmla="*/ 4119 w 428368"/>
              <a:gd name="connsiteY10" fmla="*/ 358346 h 1145059"/>
              <a:gd name="connsiteX11" fmla="*/ 0 w 428368"/>
              <a:gd name="connsiteY11" fmla="*/ 32951 h 114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8368" h="1145059">
                <a:moveTo>
                  <a:pt x="0" y="32951"/>
                </a:moveTo>
                <a:lnTo>
                  <a:pt x="57665" y="0"/>
                </a:lnTo>
                <a:lnTo>
                  <a:pt x="78260" y="156519"/>
                </a:lnTo>
                <a:lnTo>
                  <a:pt x="98854" y="259492"/>
                </a:lnTo>
                <a:lnTo>
                  <a:pt x="57665" y="358346"/>
                </a:lnTo>
                <a:lnTo>
                  <a:pt x="177114" y="556054"/>
                </a:lnTo>
                <a:lnTo>
                  <a:pt x="313038" y="910281"/>
                </a:lnTo>
                <a:lnTo>
                  <a:pt x="428368" y="1083275"/>
                </a:lnTo>
                <a:lnTo>
                  <a:pt x="308919" y="1145059"/>
                </a:lnTo>
                <a:lnTo>
                  <a:pt x="70022" y="671384"/>
                </a:lnTo>
                <a:lnTo>
                  <a:pt x="4119" y="358346"/>
                </a:lnTo>
                <a:lnTo>
                  <a:pt x="0" y="32951"/>
                </a:lnTo>
                <a:close/>
              </a:path>
            </a:pathLst>
          </a:custGeom>
          <a:solidFill>
            <a:srgbClr val="00B050">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5" name="Rechteck 24">
            <a:extLst>
              <a:ext uri="{FF2B5EF4-FFF2-40B4-BE49-F238E27FC236}">
                <a16:creationId xmlns:a16="http://schemas.microsoft.com/office/drawing/2014/main" id="{1BA36A45-B364-A795-E205-DF2317EBEF5F}"/>
              </a:ext>
            </a:extLst>
          </p:cNvPr>
          <p:cNvSpPr/>
          <p:nvPr/>
        </p:nvSpPr>
        <p:spPr>
          <a:xfrm>
            <a:off x="6372200" y="2451756"/>
            <a:ext cx="52686" cy="90164"/>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6" name="Rechteck 25">
            <a:extLst>
              <a:ext uri="{FF2B5EF4-FFF2-40B4-BE49-F238E27FC236}">
                <a16:creationId xmlns:a16="http://schemas.microsoft.com/office/drawing/2014/main" id="{7A7C3EE9-F5EA-2DDA-6C63-B9021D10505C}"/>
              </a:ext>
            </a:extLst>
          </p:cNvPr>
          <p:cNvSpPr/>
          <p:nvPr/>
        </p:nvSpPr>
        <p:spPr>
          <a:xfrm>
            <a:off x="6375719" y="2653205"/>
            <a:ext cx="52686" cy="901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7" name="Rechteck 26">
            <a:extLst>
              <a:ext uri="{FF2B5EF4-FFF2-40B4-BE49-F238E27FC236}">
                <a16:creationId xmlns:a16="http://schemas.microsoft.com/office/drawing/2014/main" id="{4A225557-9BEB-92B5-9590-1ABE58FEB3CD}"/>
              </a:ext>
            </a:extLst>
          </p:cNvPr>
          <p:cNvSpPr/>
          <p:nvPr/>
        </p:nvSpPr>
        <p:spPr>
          <a:xfrm>
            <a:off x="6372200" y="2854654"/>
            <a:ext cx="52686" cy="9016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8" name="Rechteck 27">
            <a:extLst>
              <a:ext uri="{FF2B5EF4-FFF2-40B4-BE49-F238E27FC236}">
                <a16:creationId xmlns:a16="http://schemas.microsoft.com/office/drawing/2014/main" id="{F53BD51D-4E7E-E822-F95D-7624398EEEAF}"/>
              </a:ext>
            </a:extLst>
          </p:cNvPr>
          <p:cNvSpPr/>
          <p:nvPr/>
        </p:nvSpPr>
        <p:spPr>
          <a:xfrm>
            <a:off x="6375719" y="3073005"/>
            <a:ext cx="52686" cy="901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9" name="Freihandform: Form 28">
            <a:extLst>
              <a:ext uri="{FF2B5EF4-FFF2-40B4-BE49-F238E27FC236}">
                <a16:creationId xmlns:a16="http://schemas.microsoft.com/office/drawing/2014/main" id="{EEEE3E22-5902-2498-8ED6-934761ABFE10}"/>
              </a:ext>
            </a:extLst>
          </p:cNvPr>
          <p:cNvSpPr/>
          <p:nvPr/>
        </p:nvSpPr>
        <p:spPr>
          <a:xfrm>
            <a:off x="4481384" y="3130378"/>
            <a:ext cx="980302" cy="2689654"/>
          </a:xfrm>
          <a:custGeom>
            <a:avLst/>
            <a:gdLst>
              <a:gd name="connsiteX0" fmla="*/ 189470 w 980302"/>
              <a:gd name="connsiteY0" fmla="*/ 0 h 2689654"/>
              <a:gd name="connsiteX1" fmla="*/ 189470 w 980302"/>
              <a:gd name="connsiteY1" fmla="*/ 0 h 2689654"/>
              <a:gd name="connsiteX2" fmla="*/ 0 w 980302"/>
              <a:gd name="connsiteY2" fmla="*/ 86498 h 2689654"/>
              <a:gd name="connsiteX3" fmla="*/ 111211 w 980302"/>
              <a:gd name="connsiteY3" fmla="*/ 584887 h 2689654"/>
              <a:gd name="connsiteX4" fmla="*/ 16475 w 980302"/>
              <a:gd name="connsiteY4" fmla="*/ 589006 h 2689654"/>
              <a:gd name="connsiteX5" fmla="*/ 98854 w 980302"/>
              <a:gd name="connsiteY5" fmla="*/ 1202725 h 2689654"/>
              <a:gd name="connsiteX6" fmla="*/ 32951 w 980302"/>
              <a:gd name="connsiteY6" fmla="*/ 1264508 h 2689654"/>
              <a:gd name="connsiteX7" fmla="*/ 160638 w 980302"/>
              <a:gd name="connsiteY7" fmla="*/ 1585784 h 2689654"/>
              <a:gd name="connsiteX8" fmla="*/ 230659 w 980302"/>
              <a:gd name="connsiteY8" fmla="*/ 1799968 h 2689654"/>
              <a:gd name="connsiteX9" fmla="*/ 370702 w 980302"/>
              <a:gd name="connsiteY9" fmla="*/ 1956487 h 2689654"/>
              <a:gd name="connsiteX10" fmla="*/ 271848 w 980302"/>
              <a:gd name="connsiteY10" fmla="*/ 1997676 h 2689654"/>
              <a:gd name="connsiteX11" fmla="*/ 205946 w 980302"/>
              <a:gd name="connsiteY11" fmla="*/ 1902941 h 2689654"/>
              <a:gd name="connsiteX12" fmla="*/ 148281 w 980302"/>
              <a:gd name="connsiteY12" fmla="*/ 1902941 h 2689654"/>
              <a:gd name="connsiteX13" fmla="*/ 243016 w 980302"/>
              <a:gd name="connsiteY13" fmla="*/ 2417806 h 2689654"/>
              <a:gd name="connsiteX14" fmla="*/ 177113 w 980302"/>
              <a:gd name="connsiteY14" fmla="*/ 2537254 h 2689654"/>
              <a:gd name="connsiteX15" fmla="*/ 304800 w 980302"/>
              <a:gd name="connsiteY15" fmla="*/ 2689654 h 2689654"/>
              <a:gd name="connsiteX16" fmla="*/ 980302 w 980302"/>
              <a:gd name="connsiteY16" fmla="*/ 2664941 h 2689654"/>
              <a:gd name="connsiteX17" fmla="*/ 873211 w 980302"/>
              <a:gd name="connsiteY17" fmla="*/ 2529017 h 2689654"/>
              <a:gd name="connsiteX18" fmla="*/ 869092 w 980302"/>
              <a:gd name="connsiteY18" fmla="*/ 2277763 h 2689654"/>
              <a:gd name="connsiteX19" fmla="*/ 667265 w 980302"/>
              <a:gd name="connsiteY19" fmla="*/ 1989438 h 2689654"/>
              <a:gd name="connsiteX20" fmla="*/ 576648 w 980302"/>
              <a:gd name="connsiteY20" fmla="*/ 1585784 h 2689654"/>
              <a:gd name="connsiteX21" fmla="*/ 296562 w 980302"/>
              <a:gd name="connsiteY21" fmla="*/ 955590 h 2689654"/>
              <a:gd name="connsiteX22" fmla="*/ 247135 w 980302"/>
              <a:gd name="connsiteY22" fmla="*/ 572530 h 2689654"/>
              <a:gd name="connsiteX23" fmla="*/ 218302 w 980302"/>
              <a:gd name="connsiteY23" fmla="*/ 234779 h 2689654"/>
              <a:gd name="connsiteX24" fmla="*/ 189470 w 980302"/>
              <a:gd name="connsiteY24" fmla="*/ 0 h 268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80302" h="2689654">
                <a:moveTo>
                  <a:pt x="189470" y="0"/>
                </a:moveTo>
                <a:lnTo>
                  <a:pt x="189470" y="0"/>
                </a:lnTo>
                <a:lnTo>
                  <a:pt x="0" y="86498"/>
                </a:lnTo>
                <a:lnTo>
                  <a:pt x="111211" y="584887"/>
                </a:lnTo>
                <a:lnTo>
                  <a:pt x="16475" y="589006"/>
                </a:lnTo>
                <a:lnTo>
                  <a:pt x="98854" y="1202725"/>
                </a:lnTo>
                <a:lnTo>
                  <a:pt x="32951" y="1264508"/>
                </a:lnTo>
                <a:lnTo>
                  <a:pt x="160638" y="1585784"/>
                </a:lnTo>
                <a:lnTo>
                  <a:pt x="230659" y="1799968"/>
                </a:lnTo>
                <a:lnTo>
                  <a:pt x="370702" y="1956487"/>
                </a:lnTo>
                <a:lnTo>
                  <a:pt x="271848" y="1997676"/>
                </a:lnTo>
                <a:lnTo>
                  <a:pt x="205946" y="1902941"/>
                </a:lnTo>
                <a:lnTo>
                  <a:pt x="148281" y="1902941"/>
                </a:lnTo>
                <a:lnTo>
                  <a:pt x="243016" y="2417806"/>
                </a:lnTo>
                <a:lnTo>
                  <a:pt x="177113" y="2537254"/>
                </a:lnTo>
                <a:lnTo>
                  <a:pt x="304800" y="2689654"/>
                </a:lnTo>
                <a:lnTo>
                  <a:pt x="980302" y="2664941"/>
                </a:lnTo>
                <a:lnTo>
                  <a:pt x="873211" y="2529017"/>
                </a:lnTo>
                <a:lnTo>
                  <a:pt x="869092" y="2277763"/>
                </a:lnTo>
                <a:lnTo>
                  <a:pt x="667265" y="1989438"/>
                </a:lnTo>
                <a:lnTo>
                  <a:pt x="576648" y="1585784"/>
                </a:lnTo>
                <a:lnTo>
                  <a:pt x="296562" y="955590"/>
                </a:lnTo>
                <a:lnTo>
                  <a:pt x="247135" y="572530"/>
                </a:lnTo>
                <a:lnTo>
                  <a:pt x="218302" y="234779"/>
                </a:lnTo>
                <a:lnTo>
                  <a:pt x="189470" y="0"/>
                </a:lnTo>
                <a:close/>
              </a:path>
            </a:pathLst>
          </a:custGeom>
          <a:solidFill>
            <a:srgbClr val="F4B183">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0" name="Freihandform: Form 29">
            <a:extLst>
              <a:ext uri="{FF2B5EF4-FFF2-40B4-BE49-F238E27FC236}">
                <a16:creationId xmlns:a16="http://schemas.microsoft.com/office/drawing/2014/main" id="{F3DCF1F6-0127-A9EA-0B91-7F8EF040F320}"/>
              </a:ext>
            </a:extLst>
          </p:cNvPr>
          <p:cNvSpPr/>
          <p:nvPr/>
        </p:nvSpPr>
        <p:spPr>
          <a:xfrm>
            <a:off x="4736757" y="2957384"/>
            <a:ext cx="807308" cy="564292"/>
          </a:xfrm>
          <a:custGeom>
            <a:avLst/>
            <a:gdLst>
              <a:gd name="connsiteX0" fmla="*/ 0 w 807308"/>
              <a:gd name="connsiteY0" fmla="*/ 168875 h 564292"/>
              <a:gd name="connsiteX1" fmla="*/ 255373 w 807308"/>
              <a:gd name="connsiteY1" fmla="*/ 28832 h 564292"/>
              <a:gd name="connsiteX2" fmla="*/ 683740 w 807308"/>
              <a:gd name="connsiteY2" fmla="*/ 0 h 564292"/>
              <a:gd name="connsiteX3" fmla="*/ 778475 w 807308"/>
              <a:gd name="connsiteY3" fmla="*/ 61784 h 564292"/>
              <a:gd name="connsiteX4" fmla="*/ 807308 w 807308"/>
              <a:gd name="connsiteY4" fmla="*/ 234778 h 564292"/>
              <a:gd name="connsiteX5" fmla="*/ 564292 w 807308"/>
              <a:gd name="connsiteY5" fmla="*/ 230659 h 564292"/>
              <a:gd name="connsiteX6" fmla="*/ 453081 w 807308"/>
              <a:gd name="connsiteY6" fmla="*/ 300681 h 564292"/>
              <a:gd name="connsiteX7" fmla="*/ 465438 w 807308"/>
              <a:gd name="connsiteY7" fmla="*/ 473675 h 564292"/>
              <a:gd name="connsiteX8" fmla="*/ 292443 w 807308"/>
              <a:gd name="connsiteY8" fmla="*/ 551935 h 564292"/>
              <a:gd name="connsiteX9" fmla="*/ 119448 w 807308"/>
              <a:gd name="connsiteY9" fmla="*/ 564292 h 564292"/>
              <a:gd name="connsiteX10" fmla="*/ 61784 w 807308"/>
              <a:gd name="connsiteY10" fmla="*/ 387178 h 564292"/>
              <a:gd name="connsiteX11" fmla="*/ 12357 w 807308"/>
              <a:gd name="connsiteY11" fmla="*/ 387178 h 564292"/>
              <a:gd name="connsiteX12" fmla="*/ 0 w 807308"/>
              <a:gd name="connsiteY12" fmla="*/ 168875 h 56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7308" h="564292">
                <a:moveTo>
                  <a:pt x="0" y="168875"/>
                </a:moveTo>
                <a:lnTo>
                  <a:pt x="255373" y="28832"/>
                </a:lnTo>
                <a:lnTo>
                  <a:pt x="683740" y="0"/>
                </a:lnTo>
                <a:lnTo>
                  <a:pt x="778475" y="61784"/>
                </a:lnTo>
                <a:lnTo>
                  <a:pt x="807308" y="234778"/>
                </a:lnTo>
                <a:lnTo>
                  <a:pt x="564292" y="230659"/>
                </a:lnTo>
                <a:lnTo>
                  <a:pt x="453081" y="300681"/>
                </a:lnTo>
                <a:lnTo>
                  <a:pt x="465438" y="473675"/>
                </a:lnTo>
                <a:lnTo>
                  <a:pt x="292443" y="551935"/>
                </a:lnTo>
                <a:lnTo>
                  <a:pt x="119448" y="564292"/>
                </a:lnTo>
                <a:lnTo>
                  <a:pt x="61784" y="387178"/>
                </a:lnTo>
                <a:lnTo>
                  <a:pt x="12357" y="387178"/>
                </a:lnTo>
                <a:lnTo>
                  <a:pt x="0" y="168875"/>
                </a:lnTo>
                <a:close/>
              </a:path>
            </a:pathLst>
          </a:custGeom>
          <a:solidFill>
            <a:schemeClr val="accent2">
              <a:lumMod val="60000"/>
              <a:lumOff val="40000"/>
              <a:alpha val="69804"/>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1" name="Rechteck 30">
            <a:extLst>
              <a:ext uri="{FF2B5EF4-FFF2-40B4-BE49-F238E27FC236}">
                <a16:creationId xmlns:a16="http://schemas.microsoft.com/office/drawing/2014/main" id="{D740A8D2-E6C6-9BD8-A88F-FE099CEF9CB7}"/>
              </a:ext>
            </a:extLst>
          </p:cNvPr>
          <p:cNvSpPr/>
          <p:nvPr/>
        </p:nvSpPr>
        <p:spPr>
          <a:xfrm>
            <a:off x="6372200" y="3460840"/>
            <a:ext cx="52686" cy="90164"/>
          </a:xfrm>
          <a:prstGeom prst="rect">
            <a:avLst/>
          </a:prstGeom>
          <a:solidFill>
            <a:srgbClr val="F4B1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Textfeld 4">
            <a:extLst>
              <a:ext uri="{FF2B5EF4-FFF2-40B4-BE49-F238E27FC236}">
                <a16:creationId xmlns:a16="http://schemas.microsoft.com/office/drawing/2014/main" id="{34578CD1-E02E-102D-ABCD-DA6ECDD8816B}"/>
              </a:ext>
            </a:extLst>
          </p:cNvPr>
          <p:cNvSpPr txBox="1"/>
          <p:nvPr/>
        </p:nvSpPr>
        <p:spPr>
          <a:xfrm>
            <a:off x="756514" y="1157033"/>
            <a:ext cx="6551789" cy="923330"/>
          </a:xfrm>
          <a:prstGeom prst="rect">
            <a:avLst/>
          </a:prstGeom>
          <a:solidFill>
            <a:srgbClr val="FFC000"/>
          </a:solidFill>
          <a:ln>
            <a:solidFill>
              <a:schemeClr val="accent2"/>
            </a:solidFill>
          </a:ln>
        </p:spPr>
        <p:txBody>
          <a:bodyPr wrap="square" rtlCol="0">
            <a:spAutoFit/>
          </a:bodyPr>
          <a:lstStyle/>
          <a:p>
            <a:r>
              <a:rPr lang="en-US" dirty="0">
                <a:latin typeface="Arial" panose="020B0604020202020204" pitchFamily="34" charset="0"/>
                <a:cs typeface="Arial" panose="020B0604020202020204" pitchFamily="34" charset="0"/>
              </a:rPr>
              <a:t>Une première carte </a:t>
            </a:r>
            <a:r>
              <a:rPr lang="en-US" dirty="0" err="1">
                <a:latin typeface="Arial" panose="020B0604020202020204" pitchFamily="34" charset="0"/>
                <a:cs typeface="Arial" panose="020B0604020202020204" pitchFamily="34" charset="0"/>
              </a:rPr>
              <a:t>grossière</a:t>
            </a:r>
            <a:r>
              <a:rPr lang="en-US" dirty="0">
                <a:latin typeface="Arial" panose="020B0604020202020204" pitchFamily="34" charset="0"/>
                <a:cs typeface="Arial" panose="020B0604020202020204" pitchFamily="34" charset="0"/>
              </a:rPr>
              <a:t> des </a:t>
            </a:r>
            <a:r>
              <a:rPr lang="en-US" dirty="0" err="1">
                <a:latin typeface="Arial" panose="020B0604020202020204" pitchFamily="34" charset="0"/>
                <a:cs typeface="Arial" panose="020B0604020202020204" pitchFamily="34" charset="0"/>
              </a:rPr>
              <a:t>milieux</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potentiels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établie</a:t>
            </a:r>
            <a:r>
              <a:rPr lang="en-US" dirty="0">
                <a:latin typeface="Arial" panose="020B0604020202020204" pitchFamily="34" charset="0"/>
                <a:cs typeface="Arial" panose="020B0604020202020204" pitchFamily="34" charset="0"/>
              </a:rPr>
              <a:t> sur la base </a:t>
            </a:r>
            <a:r>
              <a:rPr lang="en-US" dirty="0" err="1">
                <a:latin typeface="Arial" panose="020B0604020202020204" pitchFamily="34" charset="0"/>
                <a:cs typeface="Arial" panose="020B0604020202020204" pitchFamily="34" charset="0"/>
              </a:rPr>
              <a:t>d'une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analyse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historique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considérant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l’historique</a:t>
            </a:r>
            <a:r>
              <a:rPr lang="en-US" dirty="0">
                <a:latin typeface="Arial" panose="020B0604020202020204" pitchFamily="34" charset="0"/>
                <a:cs typeface="Arial" panose="020B0604020202020204" pitchFamily="34" charset="0"/>
              </a:rPr>
              <a:t> du </a:t>
            </a:r>
            <a:r>
              <a:rPr lang="en-US" dirty="0" err="1">
                <a:latin typeface="Arial" panose="020B0604020202020204" pitchFamily="34" charset="0"/>
                <a:cs typeface="Arial" panose="020B0604020202020204" pitchFamily="34" charset="0"/>
              </a:rPr>
              <a:t>paysage</a:t>
            </a:r>
            <a:r>
              <a:rPr lang="en-US" dirty="0">
                <a:latin typeface="Arial" panose="020B0604020202020204" pitchFamily="34" charset="0"/>
                <a:cs typeface="Arial" panose="020B0604020202020204" pitchFamily="34" charset="0"/>
              </a:rPr>
              <a:t>) !</a:t>
            </a:r>
          </a:p>
        </p:txBody>
      </p:sp>
      <p:sp>
        <p:nvSpPr>
          <p:cNvPr id="10" name="Fußzeilenplatzhalter 1">
            <a:extLst>
              <a:ext uri="{FF2B5EF4-FFF2-40B4-BE49-F238E27FC236}">
                <a16:creationId xmlns:a16="http://schemas.microsoft.com/office/drawing/2014/main" id="{6DCCCA7C-DC52-12B5-B6A3-DF90B51590B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7513399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2386FCE-CC96-5ADF-81F9-FD91370593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55610" y="2206365"/>
            <a:ext cx="5175195" cy="3428057"/>
          </a:xfrm>
          <a:prstGeom prst="rect">
            <a:avLst/>
          </a:prstGeom>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6" name="Textfeld 5">
            <a:extLst>
              <a:ext uri="{FF2B5EF4-FFF2-40B4-BE49-F238E27FC236}">
                <a16:creationId xmlns:a16="http://schemas.microsoft.com/office/drawing/2014/main" id="{9D7814CA-C68A-41CA-BA79-E47CC99B5387}"/>
              </a:ext>
            </a:extLst>
          </p:cNvPr>
          <p:cNvSpPr txBox="1"/>
          <p:nvPr/>
        </p:nvSpPr>
        <p:spPr>
          <a:xfrm>
            <a:off x="7583007" y="5373216"/>
            <a:ext cx="1252955"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7" name="TextBox 6"/>
          <p:cNvSpPr txBox="1"/>
          <p:nvPr/>
        </p:nvSpPr>
        <p:spPr>
          <a:xfrm>
            <a:off x="497809" y="1670898"/>
            <a:ext cx="3211091" cy="4154984"/>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Exemple </a:t>
            </a:r>
            <a:r>
              <a:rPr lang="de-CH" sz="2000" dirty="0" err="1">
                <a:latin typeface="Arial" panose="020B0604020202020204" pitchFamily="34" charset="0"/>
                <a:cs typeface="Arial" panose="020B0604020202020204" pitchFamily="34" charset="0"/>
              </a:rPr>
              <a:t>d'une</a:t>
            </a:r>
            <a:r>
              <a:rPr lang="de-CH" sz="2000" dirty="0">
                <a:latin typeface="Arial" panose="020B0604020202020204" pitchFamily="34" charset="0"/>
                <a:cs typeface="Arial" panose="020B0604020202020204" pitchFamily="34" charset="0"/>
              </a:rPr>
              <a:t> ferme fictive à Othmarsingen</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err="1">
                <a:latin typeface="Arial" panose="020B0604020202020204" pitchFamily="34" charset="0"/>
                <a:cs typeface="Arial" panose="020B0604020202020204" pitchFamily="34" charset="0"/>
              </a:rPr>
              <a:t>Potentiels</a:t>
            </a:r>
            <a:r>
              <a:rPr lang="de-CH" sz="2000" dirty="0">
                <a:latin typeface="Arial" panose="020B0604020202020204" pitchFamily="34" charset="0"/>
                <a:cs typeface="Arial" panose="020B0604020202020204" pitchFamily="34" charset="0"/>
              </a:rPr>
              <a:t> des </a:t>
            </a:r>
            <a:r>
              <a:rPr lang="de-CH" sz="2000" dirty="0" err="1">
                <a:latin typeface="Arial" panose="020B0604020202020204" pitchFamily="34" charset="0"/>
                <a:cs typeface="Arial" panose="020B0604020202020204" pitchFamily="34" charset="0"/>
              </a:rPr>
              <a:t>parcelles</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certains</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sur</a:t>
            </a:r>
            <a:r>
              <a:rPr lang="de-CH" sz="2000" dirty="0">
                <a:latin typeface="Arial" panose="020B0604020202020204" pitchFamily="34" charset="0"/>
                <a:cs typeface="Arial" panose="020B0604020202020204" pitchFamily="34" charset="0"/>
              </a:rPr>
              <a:t> la base d'une analyse historique.</a:t>
            </a:r>
          </a:p>
          <a:p>
            <a:pPr>
              <a:lnSpc>
                <a:spcPct val="120000"/>
              </a:lnSpc>
            </a:pPr>
            <a:r>
              <a:rPr lang="de-CH" sz="2000" b="1" dirty="0">
                <a:solidFill>
                  <a:srgbClr val="FF0000"/>
                </a:solidFill>
                <a:latin typeface="Arial" panose="020B0604020202020204" pitchFamily="34" charset="0"/>
                <a:cs typeface="Arial" panose="020B0604020202020204" pitchFamily="34" charset="0"/>
              </a:rPr>
              <a:t>Avec un peu d'entraînement, on </a:t>
            </a:r>
            <a:r>
              <a:rPr lang="de-CH" sz="2000" b="1" dirty="0" err="1">
                <a:solidFill>
                  <a:srgbClr val="FF0000"/>
                </a:solidFill>
                <a:latin typeface="Arial" panose="020B0604020202020204" pitchFamily="34" charset="0"/>
                <a:cs typeface="Arial" panose="020B0604020202020204" pitchFamily="34" charset="0"/>
              </a:rPr>
              <a:t>arrive</a:t>
            </a:r>
            <a:r>
              <a:rPr lang="de-CH" sz="2000" b="1" dirty="0">
                <a:solidFill>
                  <a:srgbClr val="FF0000"/>
                </a:solidFill>
                <a:latin typeface="Arial" panose="020B0604020202020204" pitchFamily="34" charset="0"/>
                <a:cs typeface="Arial" panose="020B0604020202020204" pitchFamily="34" charset="0"/>
              </a:rPr>
              <a:t> à </a:t>
            </a:r>
            <a:r>
              <a:rPr lang="de-CH" sz="2000" b="1" dirty="0" err="1">
                <a:solidFill>
                  <a:srgbClr val="FF0000"/>
                </a:solidFill>
                <a:latin typeface="Arial" panose="020B0604020202020204" pitchFamily="34" charset="0"/>
                <a:cs typeface="Arial" panose="020B0604020202020204" pitchFamily="34" charset="0"/>
              </a:rPr>
              <a:t>voir</a:t>
            </a:r>
            <a:r>
              <a:rPr lang="de-CH" sz="2000" b="1" dirty="0">
                <a:solidFill>
                  <a:srgbClr val="FF0000"/>
                </a:solidFill>
                <a:latin typeface="Arial" panose="020B0604020202020204" pitchFamily="34" charset="0"/>
                <a:cs typeface="Arial" panose="020B0604020202020204" pitchFamily="34" charset="0"/>
              </a:rPr>
              <a:t> </a:t>
            </a:r>
            <a:r>
              <a:rPr lang="de-CH" sz="2000" b="1" dirty="0" err="1">
                <a:solidFill>
                  <a:srgbClr val="FF0000"/>
                </a:solidFill>
                <a:latin typeface="Arial" panose="020B0604020202020204" pitchFamily="34" charset="0"/>
                <a:cs typeface="Arial" panose="020B0604020202020204" pitchFamily="34" charset="0"/>
              </a:rPr>
              <a:t>cela</a:t>
            </a:r>
            <a:r>
              <a:rPr lang="de-CH" sz="2000" b="1" dirty="0">
                <a:solidFill>
                  <a:srgbClr val="FF0000"/>
                </a:solidFill>
                <a:latin typeface="Arial" panose="020B0604020202020204" pitchFamily="34" charset="0"/>
                <a:cs typeface="Arial" panose="020B0604020202020204" pitchFamily="34" charset="0"/>
              </a:rPr>
              <a:t> en </a:t>
            </a:r>
            <a:r>
              <a:rPr lang="de-CH" sz="2000" b="1" dirty="0" err="1">
                <a:solidFill>
                  <a:srgbClr val="FF0000"/>
                </a:solidFill>
                <a:latin typeface="Arial" panose="020B0604020202020204" pitchFamily="34" charset="0"/>
                <a:cs typeface="Arial" panose="020B0604020202020204" pitchFamily="34" charset="0"/>
              </a:rPr>
              <a:t>observant</a:t>
            </a:r>
            <a:r>
              <a:rPr lang="de-CH" sz="2000" b="1" dirty="0">
                <a:solidFill>
                  <a:srgbClr val="FF0000"/>
                </a:solidFill>
                <a:latin typeface="Arial" panose="020B0604020202020204" pitchFamily="34" charset="0"/>
                <a:cs typeface="Arial" panose="020B0604020202020204" pitchFamily="34" charset="0"/>
              </a:rPr>
              <a:t> le </a:t>
            </a:r>
            <a:r>
              <a:rPr lang="de-CH" sz="2000" b="1" dirty="0" err="1">
                <a:solidFill>
                  <a:srgbClr val="FF0000"/>
                </a:solidFill>
                <a:latin typeface="Arial" panose="020B0604020202020204" pitchFamily="34" charset="0"/>
                <a:cs typeface="Arial" panose="020B0604020202020204" pitchFamily="34" charset="0"/>
              </a:rPr>
              <a:t>paysage</a:t>
            </a:r>
            <a:r>
              <a:rPr lang="de-CH" sz="2000" b="1" dirty="0">
                <a:solidFill>
                  <a:srgbClr val="FF0000"/>
                </a:solidFill>
                <a:latin typeface="Arial" panose="020B0604020202020204" pitchFamily="34" charset="0"/>
                <a:cs typeface="Arial" panose="020B0604020202020204" pitchFamily="34" charset="0"/>
              </a:rPr>
              <a:t>.</a:t>
            </a:r>
          </a:p>
        </p:txBody>
      </p:sp>
      <p:sp>
        <p:nvSpPr>
          <p:cNvPr id="10" name="Freihandform: Form 9">
            <a:extLst>
              <a:ext uri="{FF2B5EF4-FFF2-40B4-BE49-F238E27FC236}">
                <a16:creationId xmlns:a16="http://schemas.microsoft.com/office/drawing/2014/main" id="{8EAC65FE-4A18-1F41-46E0-1C28D6480B7B}"/>
              </a:ext>
            </a:extLst>
          </p:cNvPr>
          <p:cNvSpPr/>
          <p:nvPr/>
        </p:nvSpPr>
        <p:spPr>
          <a:xfrm>
            <a:off x="6400800" y="4098718"/>
            <a:ext cx="160824" cy="216313"/>
          </a:xfrm>
          <a:custGeom>
            <a:avLst/>
            <a:gdLst>
              <a:gd name="connsiteX0" fmla="*/ 0 w 160824"/>
              <a:gd name="connsiteY0" fmla="*/ 18379 h 216313"/>
              <a:gd name="connsiteX1" fmla="*/ 0 w 160824"/>
              <a:gd name="connsiteY1" fmla="*/ 18379 h 216313"/>
              <a:gd name="connsiteX2" fmla="*/ 36760 w 160824"/>
              <a:gd name="connsiteY2" fmla="*/ 4595 h 216313"/>
              <a:gd name="connsiteX3" fmla="*/ 50545 w 160824"/>
              <a:gd name="connsiteY3" fmla="*/ 0 h 216313"/>
              <a:gd name="connsiteX4" fmla="*/ 73520 w 160824"/>
              <a:gd name="connsiteY4" fmla="*/ 4595 h 216313"/>
              <a:gd name="connsiteX5" fmla="*/ 78115 w 160824"/>
              <a:gd name="connsiteY5" fmla="*/ 18379 h 216313"/>
              <a:gd name="connsiteX6" fmla="*/ 101089 w 160824"/>
              <a:gd name="connsiteY6" fmla="*/ 45949 h 216313"/>
              <a:gd name="connsiteX7" fmla="*/ 105684 w 160824"/>
              <a:gd name="connsiteY7" fmla="*/ 101089 h 216313"/>
              <a:gd name="connsiteX8" fmla="*/ 110279 w 160824"/>
              <a:gd name="connsiteY8" fmla="*/ 124064 h 216313"/>
              <a:gd name="connsiteX9" fmla="*/ 142444 w 160824"/>
              <a:gd name="connsiteY9" fmla="*/ 156229 h 216313"/>
              <a:gd name="connsiteX10" fmla="*/ 160824 w 160824"/>
              <a:gd name="connsiteY10" fmla="*/ 160824 h 216313"/>
              <a:gd name="connsiteX11" fmla="*/ 156229 w 160824"/>
              <a:gd name="connsiteY11" fmla="*/ 188394 h 216313"/>
              <a:gd name="connsiteX12" fmla="*/ 128659 w 160824"/>
              <a:gd name="connsiteY12" fmla="*/ 192989 h 216313"/>
              <a:gd name="connsiteX13" fmla="*/ 101089 w 160824"/>
              <a:gd name="connsiteY13" fmla="*/ 202178 h 216313"/>
              <a:gd name="connsiteX14" fmla="*/ 78115 w 160824"/>
              <a:gd name="connsiteY14" fmla="*/ 215963 h 216313"/>
              <a:gd name="connsiteX15" fmla="*/ 78115 w 160824"/>
              <a:gd name="connsiteY15" fmla="*/ 215963 h 216313"/>
              <a:gd name="connsiteX16" fmla="*/ 0 w 160824"/>
              <a:gd name="connsiteY16" fmla="*/ 18379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824" h="216313">
                <a:moveTo>
                  <a:pt x="0" y="18379"/>
                </a:moveTo>
                <a:lnTo>
                  <a:pt x="0" y="18379"/>
                </a:lnTo>
                <a:lnTo>
                  <a:pt x="36760" y="4595"/>
                </a:lnTo>
                <a:cubicBezTo>
                  <a:pt x="41312" y="2940"/>
                  <a:pt x="45701" y="0"/>
                  <a:pt x="50545" y="0"/>
                </a:cubicBezTo>
                <a:cubicBezTo>
                  <a:pt x="58355" y="0"/>
                  <a:pt x="65862" y="3063"/>
                  <a:pt x="73520" y="4595"/>
                </a:cubicBezTo>
                <a:cubicBezTo>
                  <a:pt x="75052" y="9190"/>
                  <a:pt x="75949" y="14047"/>
                  <a:pt x="78115" y="18379"/>
                </a:cubicBezTo>
                <a:cubicBezTo>
                  <a:pt x="84512" y="31173"/>
                  <a:pt x="90927" y="35787"/>
                  <a:pt x="101089" y="45949"/>
                </a:cubicBezTo>
                <a:cubicBezTo>
                  <a:pt x="102621" y="64329"/>
                  <a:pt x="103529" y="82772"/>
                  <a:pt x="105684" y="101089"/>
                </a:cubicBezTo>
                <a:cubicBezTo>
                  <a:pt x="106597" y="108846"/>
                  <a:pt x="105947" y="117566"/>
                  <a:pt x="110279" y="124064"/>
                </a:cubicBezTo>
                <a:cubicBezTo>
                  <a:pt x="118690" y="136680"/>
                  <a:pt x="127734" y="152551"/>
                  <a:pt x="142444" y="156229"/>
                </a:cubicBezTo>
                <a:lnTo>
                  <a:pt x="160824" y="160824"/>
                </a:lnTo>
                <a:cubicBezTo>
                  <a:pt x="159292" y="170014"/>
                  <a:pt x="162817" y="181806"/>
                  <a:pt x="156229" y="188394"/>
                </a:cubicBezTo>
                <a:cubicBezTo>
                  <a:pt x="149641" y="194982"/>
                  <a:pt x="137698" y="190730"/>
                  <a:pt x="128659" y="192989"/>
                </a:cubicBezTo>
                <a:cubicBezTo>
                  <a:pt x="119261" y="195338"/>
                  <a:pt x="101089" y="202178"/>
                  <a:pt x="101089" y="202178"/>
                </a:cubicBezTo>
                <a:cubicBezTo>
                  <a:pt x="89350" y="219786"/>
                  <a:pt x="97422" y="215963"/>
                  <a:pt x="78115" y="215963"/>
                </a:cubicBezTo>
                <a:lnTo>
                  <a:pt x="78115" y="215963"/>
                </a:lnTo>
                <a:lnTo>
                  <a:pt x="0" y="18379"/>
                </a:lnTo>
                <a:close/>
              </a:path>
            </a:pathLst>
          </a:custGeom>
          <a:solidFill>
            <a:srgbClr val="00B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Freihandform: Form 10">
            <a:extLst>
              <a:ext uri="{FF2B5EF4-FFF2-40B4-BE49-F238E27FC236}">
                <a16:creationId xmlns:a16="http://schemas.microsoft.com/office/drawing/2014/main" id="{B21E7F95-6230-90D6-824B-2BF6D11A119B}"/>
              </a:ext>
            </a:extLst>
          </p:cNvPr>
          <p:cNvSpPr/>
          <p:nvPr/>
        </p:nvSpPr>
        <p:spPr>
          <a:xfrm>
            <a:off x="6464708" y="3312412"/>
            <a:ext cx="124513" cy="77656"/>
          </a:xfrm>
          <a:custGeom>
            <a:avLst/>
            <a:gdLst>
              <a:gd name="connsiteX0" fmla="*/ 23397 w 124513"/>
              <a:gd name="connsiteY0" fmla="*/ 74084 h 77656"/>
              <a:gd name="connsiteX1" fmla="*/ 23397 w 124513"/>
              <a:gd name="connsiteY1" fmla="*/ 74084 h 77656"/>
              <a:gd name="connsiteX2" fmla="*/ 422 w 124513"/>
              <a:gd name="connsiteY2" fmla="*/ 41920 h 77656"/>
              <a:gd name="connsiteX3" fmla="*/ 37181 w 124513"/>
              <a:gd name="connsiteY3" fmla="*/ 23540 h 77656"/>
              <a:gd name="connsiteX4" fmla="*/ 50966 w 124513"/>
              <a:gd name="connsiteY4" fmla="*/ 14350 h 77656"/>
              <a:gd name="connsiteX5" fmla="*/ 60156 w 124513"/>
              <a:gd name="connsiteY5" fmla="*/ 565 h 77656"/>
              <a:gd name="connsiteX6" fmla="*/ 83131 w 124513"/>
              <a:gd name="connsiteY6" fmla="*/ 5160 h 77656"/>
              <a:gd name="connsiteX7" fmla="*/ 106106 w 124513"/>
              <a:gd name="connsiteY7" fmla="*/ 14350 h 77656"/>
              <a:gd name="connsiteX8" fmla="*/ 119891 w 124513"/>
              <a:gd name="connsiteY8" fmla="*/ 18945 h 77656"/>
              <a:gd name="connsiteX9" fmla="*/ 124486 w 124513"/>
              <a:gd name="connsiteY9" fmla="*/ 32730 h 77656"/>
              <a:gd name="connsiteX10" fmla="*/ 23397 w 124513"/>
              <a:gd name="connsiteY10" fmla="*/ 74084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13" h="77656">
                <a:moveTo>
                  <a:pt x="23397" y="74084"/>
                </a:moveTo>
                <a:lnTo>
                  <a:pt x="23397" y="74084"/>
                </a:lnTo>
                <a:cubicBezTo>
                  <a:pt x="15739" y="63363"/>
                  <a:pt x="-3045" y="54631"/>
                  <a:pt x="422" y="41920"/>
                </a:cubicBezTo>
                <a:cubicBezTo>
                  <a:pt x="4026" y="28703"/>
                  <a:pt x="25782" y="31139"/>
                  <a:pt x="37181" y="23540"/>
                </a:cubicBezTo>
                <a:lnTo>
                  <a:pt x="50966" y="14350"/>
                </a:lnTo>
                <a:cubicBezTo>
                  <a:pt x="54029" y="9755"/>
                  <a:pt x="54846" y="2082"/>
                  <a:pt x="60156" y="565"/>
                </a:cubicBezTo>
                <a:cubicBezTo>
                  <a:pt x="67666" y="-1581"/>
                  <a:pt x="75650" y="2916"/>
                  <a:pt x="83131" y="5160"/>
                </a:cubicBezTo>
                <a:cubicBezTo>
                  <a:pt x="91031" y="7530"/>
                  <a:pt x="98383" y="11454"/>
                  <a:pt x="106106" y="14350"/>
                </a:cubicBezTo>
                <a:cubicBezTo>
                  <a:pt x="110641" y="16051"/>
                  <a:pt x="115296" y="17413"/>
                  <a:pt x="119891" y="18945"/>
                </a:cubicBezTo>
                <a:cubicBezTo>
                  <a:pt x="121423" y="23540"/>
                  <a:pt x="124857" y="27901"/>
                  <a:pt x="124486" y="32730"/>
                </a:cubicBezTo>
                <a:cubicBezTo>
                  <a:pt x="118987" y="104212"/>
                  <a:pt x="40245" y="67192"/>
                  <a:pt x="23397" y="74084"/>
                </a:cubicBezTo>
                <a:close/>
              </a:path>
            </a:pathLst>
          </a:custGeom>
          <a:solidFill>
            <a:srgbClr val="FF00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Freihandform: Form 12">
            <a:extLst>
              <a:ext uri="{FF2B5EF4-FFF2-40B4-BE49-F238E27FC236}">
                <a16:creationId xmlns:a16="http://schemas.microsoft.com/office/drawing/2014/main" id="{8CBF2E67-3E33-97ED-D5B2-2FC382C177BB}"/>
              </a:ext>
            </a:extLst>
          </p:cNvPr>
          <p:cNvSpPr/>
          <p:nvPr/>
        </p:nvSpPr>
        <p:spPr>
          <a:xfrm>
            <a:off x="5510213" y="4429125"/>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solidFill>
            <a:srgbClr val="FFD966">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4" name="Freihandform: Form 13">
            <a:extLst>
              <a:ext uri="{FF2B5EF4-FFF2-40B4-BE49-F238E27FC236}">
                <a16:creationId xmlns:a16="http://schemas.microsoft.com/office/drawing/2014/main" id="{AA738213-373F-5B99-EE08-F18717F090DF}"/>
              </a:ext>
            </a:extLst>
          </p:cNvPr>
          <p:cNvSpPr/>
          <p:nvPr/>
        </p:nvSpPr>
        <p:spPr>
          <a:xfrm>
            <a:off x="6055519" y="4183856"/>
            <a:ext cx="207169" cy="433713"/>
          </a:xfrm>
          <a:custGeom>
            <a:avLst/>
            <a:gdLst>
              <a:gd name="connsiteX0" fmla="*/ 0 w 207169"/>
              <a:gd name="connsiteY0" fmla="*/ 16669 h 433713"/>
              <a:gd name="connsiteX1" fmla="*/ 0 w 207169"/>
              <a:gd name="connsiteY1" fmla="*/ 16669 h 433713"/>
              <a:gd name="connsiteX2" fmla="*/ 16669 w 207169"/>
              <a:gd name="connsiteY2" fmla="*/ 4763 h 433713"/>
              <a:gd name="connsiteX3" fmla="*/ 47625 w 207169"/>
              <a:gd name="connsiteY3" fmla="*/ 0 h 433713"/>
              <a:gd name="connsiteX4" fmla="*/ 52387 w 207169"/>
              <a:gd name="connsiteY4" fmla="*/ 11907 h 433713"/>
              <a:gd name="connsiteX5" fmla="*/ 57150 w 207169"/>
              <a:gd name="connsiteY5" fmla="*/ 21432 h 433713"/>
              <a:gd name="connsiteX6" fmla="*/ 59531 w 207169"/>
              <a:gd name="connsiteY6" fmla="*/ 28575 h 433713"/>
              <a:gd name="connsiteX7" fmla="*/ 66675 w 207169"/>
              <a:gd name="connsiteY7" fmla="*/ 38100 h 433713"/>
              <a:gd name="connsiteX8" fmla="*/ 71437 w 207169"/>
              <a:gd name="connsiteY8" fmla="*/ 45244 h 433713"/>
              <a:gd name="connsiteX9" fmla="*/ 78581 w 207169"/>
              <a:gd name="connsiteY9" fmla="*/ 57150 h 433713"/>
              <a:gd name="connsiteX10" fmla="*/ 97631 w 207169"/>
              <a:gd name="connsiteY10" fmla="*/ 80963 h 433713"/>
              <a:gd name="connsiteX11" fmla="*/ 100012 w 207169"/>
              <a:gd name="connsiteY11" fmla="*/ 88107 h 433713"/>
              <a:gd name="connsiteX12" fmla="*/ 104775 w 207169"/>
              <a:gd name="connsiteY12" fmla="*/ 100013 h 433713"/>
              <a:gd name="connsiteX13" fmla="*/ 107156 w 207169"/>
              <a:gd name="connsiteY13" fmla="*/ 107157 h 433713"/>
              <a:gd name="connsiteX14" fmla="*/ 116681 w 207169"/>
              <a:gd name="connsiteY14" fmla="*/ 126207 h 433713"/>
              <a:gd name="connsiteX15" fmla="*/ 123825 w 207169"/>
              <a:gd name="connsiteY15" fmla="*/ 142875 h 433713"/>
              <a:gd name="connsiteX16" fmla="*/ 145256 w 207169"/>
              <a:gd name="connsiteY16" fmla="*/ 159544 h 433713"/>
              <a:gd name="connsiteX17" fmla="*/ 152400 w 207169"/>
              <a:gd name="connsiteY17" fmla="*/ 166688 h 433713"/>
              <a:gd name="connsiteX18" fmla="*/ 161925 w 207169"/>
              <a:gd name="connsiteY18" fmla="*/ 185738 h 433713"/>
              <a:gd name="connsiteX19" fmla="*/ 164306 w 207169"/>
              <a:gd name="connsiteY19" fmla="*/ 195263 h 433713"/>
              <a:gd name="connsiteX20" fmla="*/ 169069 w 207169"/>
              <a:gd name="connsiteY20" fmla="*/ 207169 h 433713"/>
              <a:gd name="connsiteX21" fmla="*/ 173831 w 207169"/>
              <a:gd name="connsiteY21" fmla="*/ 221457 h 433713"/>
              <a:gd name="connsiteX22" fmla="*/ 178594 w 207169"/>
              <a:gd name="connsiteY22" fmla="*/ 235744 h 433713"/>
              <a:gd name="connsiteX23" fmla="*/ 180975 w 207169"/>
              <a:gd name="connsiteY23" fmla="*/ 242888 h 433713"/>
              <a:gd name="connsiteX24" fmla="*/ 183356 w 207169"/>
              <a:gd name="connsiteY24" fmla="*/ 271463 h 433713"/>
              <a:gd name="connsiteX25" fmla="*/ 185737 w 207169"/>
              <a:gd name="connsiteY25" fmla="*/ 314325 h 433713"/>
              <a:gd name="connsiteX26" fmla="*/ 188119 w 207169"/>
              <a:gd name="connsiteY26" fmla="*/ 333375 h 433713"/>
              <a:gd name="connsiteX27" fmla="*/ 190500 w 207169"/>
              <a:gd name="connsiteY27" fmla="*/ 340519 h 433713"/>
              <a:gd name="connsiteX28" fmla="*/ 192881 w 207169"/>
              <a:gd name="connsiteY28" fmla="*/ 354807 h 433713"/>
              <a:gd name="connsiteX29" fmla="*/ 195262 w 207169"/>
              <a:gd name="connsiteY29" fmla="*/ 376238 h 433713"/>
              <a:gd name="connsiteX30" fmla="*/ 200025 w 207169"/>
              <a:gd name="connsiteY30" fmla="*/ 388144 h 433713"/>
              <a:gd name="connsiteX31" fmla="*/ 202406 w 207169"/>
              <a:gd name="connsiteY31" fmla="*/ 395288 h 433713"/>
              <a:gd name="connsiteX32" fmla="*/ 207169 w 207169"/>
              <a:gd name="connsiteY32" fmla="*/ 419100 h 433713"/>
              <a:gd name="connsiteX33" fmla="*/ 204787 w 207169"/>
              <a:gd name="connsiteY33" fmla="*/ 431007 h 433713"/>
              <a:gd name="connsiteX34" fmla="*/ 176212 w 207169"/>
              <a:gd name="connsiteY34" fmla="*/ 433388 h 433713"/>
              <a:gd name="connsiteX35" fmla="*/ 111919 w 207169"/>
              <a:gd name="connsiteY35" fmla="*/ 431007 h 433713"/>
              <a:gd name="connsiteX36" fmla="*/ 109537 w 207169"/>
              <a:gd name="connsiteY36" fmla="*/ 395288 h 433713"/>
              <a:gd name="connsiteX37" fmla="*/ 102394 w 207169"/>
              <a:gd name="connsiteY37" fmla="*/ 252413 h 433713"/>
              <a:gd name="connsiteX38" fmla="*/ 100012 w 207169"/>
              <a:gd name="connsiteY38" fmla="*/ 233363 h 433713"/>
              <a:gd name="connsiteX39" fmla="*/ 97631 w 207169"/>
              <a:gd name="connsiteY39" fmla="*/ 223838 h 433713"/>
              <a:gd name="connsiteX40" fmla="*/ 95250 w 207169"/>
              <a:gd name="connsiteY40" fmla="*/ 209550 h 433713"/>
              <a:gd name="connsiteX41" fmla="*/ 92869 w 207169"/>
              <a:gd name="connsiteY41" fmla="*/ 178594 h 433713"/>
              <a:gd name="connsiteX42" fmla="*/ 83344 w 207169"/>
              <a:gd name="connsiteY42" fmla="*/ 164307 h 433713"/>
              <a:gd name="connsiteX43" fmla="*/ 76200 w 207169"/>
              <a:gd name="connsiteY43" fmla="*/ 145257 h 433713"/>
              <a:gd name="connsiteX44" fmla="*/ 57150 w 207169"/>
              <a:gd name="connsiteY44" fmla="*/ 130969 h 433713"/>
              <a:gd name="connsiteX45" fmla="*/ 50006 w 207169"/>
              <a:gd name="connsiteY45" fmla="*/ 123825 h 433713"/>
              <a:gd name="connsiteX46" fmla="*/ 47625 w 207169"/>
              <a:gd name="connsiteY46" fmla="*/ 114300 h 433713"/>
              <a:gd name="connsiteX47" fmla="*/ 45244 w 207169"/>
              <a:gd name="connsiteY47" fmla="*/ 95250 h 433713"/>
              <a:gd name="connsiteX48" fmla="*/ 40481 w 207169"/>
              <a:gd name="connsiteY48" fmla="*/ 85725 h 433713"/>
              <a:gd name="connsiteX49" fmla="*/ 35719 w 207169"/>
              <a:gd name="connsiteY49" fmla="*/ 59532 h 433713"/>
              <a:gd name="connsiteX50" fmla="*/ 26194 w 207169"/>
              <a:gd name="connsiteY50" fmla="*/ 45244 h 433713"/>
              <a:gd name="connsiteX51" fmla="*/ 23812 w 207169"/>
              <a:gd name="connsiteY51" fmla="*/ 38100 h 433713"/>
              <a:gd name="connsiteX52" fmla="*/ 16669 w 207169"/>
              <a:gd name="connsiteY52" fmla="*/ 28575 h 433713"/>
              <a:gd name="connsiteX53" fmla="*/ 0 w 207169"/>
              <a:gd name="connsiteY53" fmla="*/ 16669 h 43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7169" h="433713">
                <a:moveTo>
                  <a:pt x="0" y="16669"/>
                </a:moveTo>
                <a:lnTo>
                  <a:pt x="0" y="16669"/>
                </a:lnTo>
                <a:cubicBezTo>
                  <a:pt x="5556" y="12700"/>
                  <a:pt x="10675" y="8033"/>
                  <a:pt x="16669" y="4763"/>
                </a:cubicBezTo>
                <a:cubicBezTo>
                  <a:pt x="21943" y="1886"/>
                  <a:pt x="47592" y="4"/>
                  <a:pt x="47625" y="0"/>
                </a:cubicBezTo>
                <a:cubicBezTo>
                  <a:pt x="49212" y="3969"/>
                  <a:pt x="50651" y="8001"/>
                  <a:pt x="52387" y="11907"/>
                </a:cubicBezTo>
                <a:cubicBezTo>
                  <a:pt x="53829" y="15151"/>
                  <a:pt x="55752" y="18169"/>
                  <a:pt x="57150" y="21432"/>
                </a:cubicBezTo>
                <a:cubicBezTo>
                  <a:pt x="58139" y="23739"/>
                  <a:pt x="58286" y="26396"/>
                  <a:pt x="59531" y="28575"/>
                </a:cubicBezTo>
                <a:cubicBezTo>
                  <a:pt x="61500" y="32021"/>
                  <a:pt x="64368" y="34870"/>
                  <a:pt x="66675" y="38100"/>
                </a:cubicBezTo>
                <a:cubicBezTo>
                  <a:pt x="68338" y="40429"/>
                  <a:pt x="69920" y="42817"/>
                  <a:pt x="71437" y="45244"/>
                </a:cubicBezTo>
                <a:cubicBezTo>
                  <a:pt x="73890" y="49169"/>
                  <a:pt x="75690" y="53536"/>
                  <a:pt x="78581" y="57150"/>
                </a:cubicBezTo>
                <a:cubicBezTo>
                  <a:pt x="93409" y="75686"/>
                  <a:pt x="87888" y="61477"/>
                  <a:pt x="97631" y="80963"/>
                </a:cubicBezTo>
                <a:cubicBezTo>
                  <a:pt x="98754" y="83208"/>
                  <a:pt x="99131" y="85757"/>
                  <a:pt x="100012" y="88107"/>
                </a:cubicBezTo>
                <a:cubicBezTo>
                  <a:pt x="101513" y="92109"/>
                  <a:pt x="103274" y="96011"/>
                  <a:pt x="104775" y="100013"/>
                </a:cubicBezTo>
                <a:cubicBezTo>
                  <a:pt x="105656" y="102363"/>
                  <a:pt x="106117" y="104872"/>
                  <a:pt x="107156" y="107157"/>
                </a:cubicBezTo>
                <a:cubicBezTo>
                  <a:pt x="110094" y="113620"/>
                  <a:pt x="114959" y="119319"/>
                  <a:pt x="116681" y="126207"/>
                </a:cubicBezTo>
                <a:cubicBezTo>
                  <a:pt x="118872" y="134971"/>
                  <a:pt x="118020" y="136103"/>
                  <a:pt x="123825" y="142875"/>
                </a:cubicBezTo>
                <a:cubicBezTo>
                  <a:pt x="137009" y="158255"/>
                  <a:pt x="129101" y="147428"/>
                  <a:pt x="145256" y="159544"/>
                </a:cubicBezTo>
                <a:cubicBezTo>
                  <a:pt x="147950" y="161565"/>
                  <a:pt x="150019" y="164307"/>
                  <a:pt x="152400" y="166688"/>
                </a:cubicBezTo>
                <a:cubicBezTo>
                  <a:pt x="155575" y="173038"/>
                  <a:pt x="160203" y="178850"/>
                  <a:pt x="161925" y="185738"/>
                </a:cubicBezTo>
                <a:cubicBezTo>
                  <a:pt x="162719" y="188913"/>
                  <a:pt x="163271" y="192158"/>
                  <a:pt x="164306" y="195263"/>
                </a:cubicBezTo>
                <a:cubicBezTo>
                  <a:pt x="165658" y="199318"/>
                  <a:pt x="167608" y="203152"/>
                  <a:pt x="169069" y="207169"/>
                </a:cubicBezTo>
                <a:cubicBezTo>
                  <a:pt x="170785" y="211887"/>
                  <a:pt x="172244" y="216694"/>
                  <a:pt x="173831" y="221457"/>
                </a:cubicBezTo>
                <a:lnTo>
                  <a:pt x="178594" y="235744"/>
                </a:lnTo>
                <a:lnTo>
                  <a:pt x="180975" y="242888"/>
                </a:lnTo>
                <a:cubicBezTo>
                  <a:pt x="181769" y="252413"/>
                  <a:pt x="182720" y="261926"/>
                  <a:pt x="183356" y="271463"/>
                </a:cubicBezTo>
                <a:cubicBezTo>
                  <a:pt x="184308" y="285741"/>
                  <a:pt x="184639" y="300058"/>
                  <a:pt x="185737" y="314325"/>
                </a:cubicBezTo>
                <a:cubicBezTo>
                  <a:pt x="186228" y="320706"/>
                  <a:pt x="186974" y="327079"/>
                  <a:pt x="188119" y="333375"/>
                </a:cubicBezTo>
                <a:cubicBezTo>
                  <a:pt x="188568" y="335845"/>
                  <a:pt x="189956" y="338069"/>
                  <a:pt x="190500" y="340519"/>
                </a:cubicBezTo>
                <a:cubicBezTo>
                  <a:pt x="191547" y="345232"/>
                  <a:pt x="192243" y="350021"/>
                  <a:pt x="192881" y="354807"/>
                </a:cubicBezTo>
                <a:cubicBezTo>
                  <a:pt x="193831" y="361932"/>
                  <a:pt x="193756" y="369210"/>
                  <a:pt x="195262" y="376238"/>
                </a:cubicBezTo>
                <a:cubicBezTo>
                  <a:pt x="196158" y="380418"/>
                  <a:pt x="198524" y="384142"/>
                  <a:pt x="200025" y="388144"/>
                </a:cubicBezTo>
                <a:cubicBezTo>
                  <a:pt x="200906" y="390494"/>
                  <a:pt x="201716" y="392874"/>
                  <a:pt x="202406" y="395288"/>
                </a:cubicBezTo>
                <a:cubicBezTo>
                  <a:pt x="205247" y="405232"/>
                  <a:pt x="205298" y="407877"/>
                  <a:pt x="207169" y="419100"/>
                </a:cubicBezTo>
                <a:cubicBezTo>
                  <a:pt x="206375" y="423069"/>
                  <a:pt x="208462" y="429311"/>
                  <a:pt x="204787" y="431007"/>
                </a:cubicBezTo>
                <a:cubicBezTo>
                  <a:pt x="196109" y="435012"/>
                  <a:pt x="185770" y="433388"/>
                  <a:pt x="176212" y="433388"/>
                </a:cubicBezTo>
                <a:cubicBezTo>
                  <a:pt x="154766" y="433388"/>
                  <a:pt x="133350" y="431801"/>
                  <a:pt x="111919" y="431007"/>
                </a:cubicBezTo>
                <a:cubicBezTo>
                  <a:pt x="111125" y="419101"/>
                  <a:pt x="109878" y="407216"/>
                  <a:pt x="109537" y="395288"/>
                </a:cubicBezTo>
                <a:cubicBezTo>
                  <a:pt x="105564" y="256260"/>
                  <a:pt x="123519" y="305231"/>
                  <a:pt x="102394" y="252413"/>
                </a:cubicBezTo>
                <a:cubicBezTo>
                  <a:pt x="101600" y="246063"/>
                  <a:pt x="101064" y="239675"/>
                  <a:pt x="100012" y="233363"/>
                </a:cubicBezTo>
                <a:cubicBezTo>
                  <a:pt x="99474" y="230135"/>
                  <a:pt x="98273" y="227047"/>
                  <a:pt x="97631" y="223838"/>
                </a:cubicBezTo>
                <a:cubicBezTo>
                  <a:pt x="96684" y="219103"/>
                  <a:pt x="96044" y="214313"/>
                  <a:pt x="95250" y="209550"/>
                </a:cubicBezTo>
                <a:cubicBezTo>
                  <a:pt x="94456" y="199231"/>
                  <a:pt x="95503" y="188602"/>
                  <a:pt x="92869" y="178594"/>
                </a:cubicBezTo>
                <a:cubicBezTo>
                  <a:pt x="91412" y="173059"/>
                  <a:pt x="85154" y="169737"/>
                  <a:pt x="83344" y="164307"/>
                </a:cubicBezTo>
                <a:cubicBezTo>
                  <a:pt x="81762" y="159561"/>
                  <a:pt x="78231" y="148506"/>
                  <a:pt x="76200" y="145257"/>
                </a:cubicBezTo>
                <a:cubicBezTo>
                  <a:pt x="71237" y="137316"/>
                  <a:pt x="64449" y="136443"/>
                  <a:pt x="57150" y="130969"/>
                </a:cubicBezTo>
                <a:cubicBezTo>
                  <a:pt x="54456" y="128948"/>
                  <a:pt x="52387" y="126206"/>
                  <a:pt x="50006" y="123825"/>
                </a:cubicBezTo>
                <a:cubicBezTo>
                  <a:pt x="49212" y="120650"/>
                  <a:pt x="48163" y="117528"/>
                  <a:pt x="47625" y="114300"/>
                </a:cubicBezTo>
                <a:cubicBezTo>
                  <a:pt x="46573" y="107988"/>
                  <a:pt x="46796" y="101458"/>
                  <a:pt x="45244" y="95250"/>
                </a:cubicBezTo>
                <a:cubicBezTo>
                  <a:pt x="44383" y="91806"/>
                  <a:pt x="42069" y="88900"/>
                  <a:pt x="40481" y="85725"/>
                </a:cubicBezTo>
                <a:cubicBezTo>
                  <a:pt x="39962" y="81574"/>
                  <a:pt x="39271" y="65926"/>
                  <a:pt x="35719" y="59532"/>
                </a:cubicBezTo>
                <a:cubicBezTo>
                  <a:pt x="32939" y="54528"/>
                  <a:pt x="28005" y="50674"/>
                  <a:pt x="26194" y="45244"/>
                </a:cubicBezTo>
                <a:cubicBezTo>
                  <a:pt x="25400" y="42863"/>
                  <a:pt x="25057" y="40279"/>
                  <a:pt x="23812" y="38100"/>
                </a:cubicBezTo>
                <a:cubicBezTo>
                  <a:pt x="21843" y="34654"/>
                  <a:pt x="18772" y="31940"/>
                  <a:pt x="16669" y="28575"/>
                </a:cubicBezTo>
                <a:cubicBezTo>
                  <a:pt x="10272" y="18340"/>
                  <a:pt x="2778" y="18653"/>
                  <a:pt x="0" y="16669"/>
                </a:cubicBezTo>
                <a:close/>
              </a:path>
            </a:pathLst>
          </a:custGeom>
          <a:solidFill>
            <a:srgbClr val="CCFF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reihandform: Form 2">
            <a:extLst>
              <a:ext uri="{FF2B5EF4-FFF2-40B4-BE49-F238E27FC236}">
                <a16:creationId xmlns:a16="http://schemas.microsoft.com/office/drawing/2014/main" id="{73379DAA-3913-2913-E256-0EDF39FDC503}"/>
              </a:ext>
            </a:extLst>
          </p:cNvPr>
          <p:cNvSpPr/>
          <p:nvPr/>
        </p:nvSpPr>
        <p:spPr>
          <a:xfrm>
            <a:off x="6635931" y="3282031"/>
            <a:ext cx="244929" cy="141040"/>
          </a:xfrm>
          <a:custGeom>
            <a:avLst/>
            <a:gdLst>
              <a:gd name="connsiteX0" fmla="*/ 0 w 244929"/>
              <a:gd name="connsiteY0" fmla="*/ 104515 h 141040"/>
              <a:gd name="connsiteX1" fmla="*/ 0 w 244929"/>
              <a:gd name="connsiteY1" fmla="*/ 104515 h 141040"/>
              <a:gd name="connsiteX2" fmla="*/ 32658 w 244929"/>
              <a:gd name="connsiteY2" fmla="*/ 97983 h 141040"/>
              <a:gd name="connsiteX3" fmla="*/ 42455 w 244929"/>
              <a:gd name="connsiteY3" fmla="*/ 91452 h 141040"/>
              <a:gd name="connsiteX4" fmla="*/ 91440 w 244929"/>
              <a:gd name="connsiteY4" fmla="*/ 97983 h 141040"/>
              <a:gd name="connsiteX5" fmla="*/ 107769 w 244929"/>
              <a:gd name="connsiteY5" fmla="*/ 107780 h 141040"/>
              <a:gd name="connsiteX6" fmla="*/ 130629 w 244929"/>
              <a:gd name="connsiteY6" fmla="*/ 117578 h 141040"/>
              <a:gd name="connsiteX7" fmla="*/ 133895 w 244929"/>
              <a:gd name="connsiteY7" fmla="*/ 130640 h 141040"/>
              <a:gd name="connsiteX8" fmla="*/ 137160 w 244929"/>
              <a:gd name="connsiteY8" fmla="*/ 140438 h 141040"/>
              <a:gd name="connsiteX9" fmla="*/ 140426 w 244929"/>
              <a:gd name="connsiteY9" fmla="*/ 117578 h 141040"/>
              <a:gd name="connsiteX10" fmla="*/ 160020 w 244929"/>
              <a:gd name="connsiteY10" fmla="*/ 97983 h 141040"/>
              <a:gd name="connsiteX11" fmla="*/ 186146 w 244929"/>
              <a:gd name="connsiteY11" fmla="*/ 75123 h 141040"/>
              <a:gd name="connsiteX12" fmla="*/ 212272 w 244929"/>
              <a:gd name="connsiteY12" fmla="*/ 71858 h 141040"/>
              <a:gd name="connsiteX13" fmla="*/ 222069 w 244929"/>
              <a:gd name="connsiteY13" fmla="*/ 68592 h 141040"/>
              <a:gd name="connsiteX14" fmla="*/ 244929 w 244929"/>
              <a:gd name="connsiteY14" fmla="*/ 62060 h 141040"/>
              <a:gd name="connsiteX15" fmla="*/ 241663 w 244929"/>
              <a:gd name="connsiteY15" fmla="*/ 35935 h 141040"/>
              <a:gd name="connsiteX16" fmla="*/ 238398 w 244929"/>
              <a:gd name="connsiteY16" fmla="*/ 26138 h 141040"/>
              <a:gd name="connsiteX17" fmla="*/ 202475 w 244929"/>
              <a:gd name="connsiteY17" fmla="*/ 22872 h 141040"/>
              <a:gd name="connsiteX18" fmla="*/ 186146 w 244929"/>
              <a:gd name="connsiteY18" fmla="*/ 19606 h 141040"/>
              <a:gd name="connsiteX19" fmla="*/ 166552 w 244929"/>
              <a:gd name="connsiteY19" fmla="*/ 16340 h 141040"/>
              <a:gd name="connsiteX20" fmla="*/ 146958 w 244929"/>
              <a:gd name="connsiteY20" fmla="*/ 9809 h 141040"/>
              <a:gd name="connsiteX21" fmla="*/ 117566 w 244929"/>
              <a:gd name="connsiteY21" fmla="*/ 6543 h 141040"/>
              <a:gd name="connsiteX22" fmla="*/ 94706 w 244929"/>
              <a:gd name="connsiteY22" fmla="*/ 12 h 141040"/>
              <a:gd name="connsiteX23" fmla="*/ 62049 w 244929"/>
              <a:gd name="connsiteY23" fmla="*/ 13075 h 141040"/>
              <a:gd name="connsiteX24" fmla="*/ 52252 w 244929"/>
              <a:gd name="connsiteY24" fmla="*/ 29403 h 141040"/>
              <a:gd name="connsiteX25" fmla="*/ 45720 w 244929"/>
              <a:gd name="connsiteY25" fmla="*/ 52263 h 141040"/>
              <a:gd name="connsiteX26" fmla="*/ 39189 w 244929"/>
              <a:gd name="connsiteY26" fmla="*/ 58795 h 141040"/>
              <a:gd name="connsiteX27" fmla="*/ 32658 w 244929"/>
              <a:gd name="connsiteY27" fmla="*/ 68592 h 141040"/>
              <a:gd name="connsiteX28" fmla="*/ 26126 w 244929"/>
              <a:gd name="connsiteY28" fmla="*/ 75123 h 141040"/>
              <a:gd name="connsiteX29" fmla="*/ 19595 w 244929"/>
              <a:gd name="connsiteY29" fmla="*/ 84920 h 141040"/>
              <a:gd name="connsiteX30" fmla="*/ 0 w 244929"/>
              <a:gd name="connsiteY30" fmla="*/ 104515 h 14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4929" h="141040">
                <a:moveTo>
                  <a:pt x="0" y="104515"/>
                </a:moveTo>
                <a:lnTo>
                  <a:pt x="0" y="104515"/>
                </a:lnTo>
                <a:cubicBezTo>
                  <a:pt x="10886" y="102338"/>
                  <a:pt x="22047" y="101248"/>
                  <a:pt x="32658" y="97983"/>
                </a:cubicBezTo>
                <a:cubicBezTo>
                  <a:pt x="36409" y="96829"/>
                  <a:pt x="38530" y="91452"/>
                  <a:pt x="42455" y="91452"/>
                </a:cubicBezTo>
                <a:cubicBezTo>
                  <a:pt x="58928" y="91452"/>
                  <a:pt x="75112" y="95806"/>
                  <a:pt x="91440" y="97983"/>
                </a:cubicBezTo>
                <a:cubicBezTo>
                  <a:pt x="102303" y="108846"/>
                  <a:pt x="92930" y="101420"/>
                  <a:pt x="107769" y="107780"/>
                </a:cubicBezTo>
                <a:cubicBezTo>
                  <a:pt x="136030" y="119892"/>
                  <a:pt x="107644" y="109916"/>
                  <a:pt x="130629" y="117578"/>
                </a:cubicBezTo>
                <a:cubicBezTo>
                  <a:pt x="131718" y="121932"/>
                  <a:pt x="132662" y="126325"/>
                  <a:pt x="133895" y="130640"/>
                </a:cubicBezTo>
                <a:cubicBezTo>
                  <a:pt x="134841" y="133950"/>
                  <a:pt x="135620" y="143517"/>
                  <a:pt x="137160" y="140438"/>
                </a:cubicBezTo>
                <a:cubicBezTo>
                  <a:pt x="140602" y="133553"/>
                  <a:pt x="136777" y="124355"/>
                  <a:pt x="140426" y="117578"/>
                </a:cubicBezTo>
                <a:cubicBezTo>
                  <a:pt x="144805" y="109445"/>
                  <a:pt x="153488" y="104515"/>
                  <a:pt x="160020" y="97983"/>
                </a:cubicBezTo>
                <a:cubicBezTo>
                  <a:pt x="165827" y="92176"/>
                  <a:pt x="179672" y="77613"/>
                  <a:pt x="186146" y="75123"/>
                </a:cubicBezTo>
                <a:cubicBezTo>
                  <a:pt x="194337" y="71973"/>
                  <a:pt x="203563" y="72946"/>
                  <a:pt x="212272" y="71858"/>
                </a:cubicBezTo>
                <a:cubicBezTo>
                  <a:pt x="215538" y="70769"/>
                  <a:pt x="218759" y="69538"/>
                  <a:pt x="222069" y="68592"/>
                </a:cubicBezTo>
                <a:cubicBezTo>
                  <a:pt x="250773" y="60390"/>
                  <a:pt x="221439" y="69891"/>
                  <a:pt x="244929" y="62060"/>
                </a:cubicBezTo>
                <a:cubicBezTo>
                  <a:pt x="243840" y="53352"/>
                  <a:pt x="243233" y="44570"/>
                  <a:pt x="241663" y="35935"/>
                </a:cubicBezTo>
                <a:cubicBezTo>
                  <a:pt x="241047" y="32548"/>
                  <a:pt x="241664" y="27227"/>
                  <a:pt x="238398" y="26138"/>
                </a:cubicBezTo>
                <a:cubicBezTo>
                  <a:pt x="226991" y="22336"/>
                  <a:pt x="214449" y="23961"/>
                  <a:pt x="202475" y="22872"/>
                </a:cubicBezTo>
                <a:lnTo>
                  <a:pt x="186146" y="19606"/>
                </a:lnTo>
                <a:cubicBezTo>
                  <a:pt x="179631" y="18421"/>
                  <a:pt x="172976" y="17946"/>
                  <a:pt x="166552" y="16340"/>
                </a:cubicBezTo>
                <a:cubicBezTo>
                  <a:pt x="159873" y="14670"/>
                  <a:pt x="153800" y="10569"/>
                  <a:pt x="146958" y="9809"/>
                </a:cubicBezTo>
                <a:lnTo>
                  <a:pt x="117566" y="6543"/>
                </a:lnTo>
                <a:cubicBezTo>
                  <a:pt x="113673" y="5246"/>
                  <a:pt x="97858" y="-303"/>
                  <a:pt x="94706" y="12"/>
                </a:cubicBezTo>
                <a:cubicBezTo>
                  <a:pt x="84616" y="1021"/>
                  <a:pt x="71283" y="8457"/>
                  <a:pt x="62049" y="13075"/>
                </a:cubicBezTo>
                <a:cubicBezTo>
                  <a:pt x="58783" y="18518"/>
                  <a:pt x="54830" y="23603"/>
                  <a:pt x="52252" y="29403"/>
                </a:cubicBezTo>
                <a:cubicBezTo>
                  <a:pt x="49810" y="34897"/>
                  <a:pt x="49133" y="46575"/>
                  <a:pt x="45720" y="52263"/>
                </a:cubicBezTo>
                <a:cubicBezTo>
                  <a:pt x="44136" y="54903"/>
                  <a:pt x="41112" y="56391"/>
                  <a:pt x="39189" y="58795"/>
                </a:cubicBezTo>
                <a:cubicBezTo>
                  <a:pt x="36737" y="61860"/>
                  <a:pt x="35110" y="65527"/>
                  <a:pt x="32658" y="68592"/>
                </a:cubicBezTo>
                <a:cubicBezTo>
                  <a:pt x="30735" y="70996"/>
                  <a:pt x="28049" y="72719"/>
                  <a:pt x="26126" y="75123"/>
                </a:cubicBezTo>
                <a:cubicBezTo>
                  <a:pt x="23674" y="78188"/>
                  <a:pt x="22047" y="81855"/>
                  <a:pt x="19595" y="84920"/>
                </a:cubicBezTo>
                <a:cubicBezTo>
                  <a:pt x="12293" y="94047"/>
                  <a:pt x="3266" y="101249"/>
                  <a:pt x="0" y="104515"/>
                </a:cubicBez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Freihandform: Form 8">
            <a:extLst>
              <a:ext uri="{FF2B5EF4-FFF2-40B4-BE49-F238E27FC236}">
                <a16:creationId xmlns:a16="http://schemas.microsoft.com/office/drawing/2014/main" id="{BAECBC3A-CBFD-F99E-96DE-D98716F008E8}"/>
              </a:ext>
            </a:extLst>
          </p:cNvPr>
          <p:cNvSpPr/>
          <p:nvPr/>
        </p:nvSpPr>
        <p:spPr>
          <a:xfrm>
            <a:off x="6495506" y="3386546"/>
            <a:ext cx="287383" cy="140940"/>
          </a:xfrm>
          <a:custGeom>
            <a:avLst/>
            <a:gdLst>
              <a:gd name="connsiteX0" fmla="*/ 160020 w 287383"/>
              <a:gd name="connsiteY0" fmla="*/ 3265 h 140940"/>
              <a:gd name="connsiteX1" fmla="*/ 160020 w 287383"/>
              <a:gd name="connsiteY1" fmla="*/ 3265 h 140940"/>
              <a:gd name="connsiteX2" fmla="*/ 130628 w 287383"/>
              <a:gd name="connsiteY2" fmla="*/ 6531 h 140940"/>
              <a:gd name="connsiteX3" fmla="*/ 55517 w 287383"/>
              <a:gd name="connsiteY3" fmla="*/ 9797 h 140940"/>
              <a:gd name="connsiteX4" fmla="*/ 0 w 287383"/>
              <a:gd name="connsiteY4" fmla="*/ 16328 h 140940"/>
              <a:gd name="connsiteX5" fmla="*/ 19594 w 287383"/>
              <a:gd name="connsiteY5" fmla="*/ 35923 h 140940"/>
              <a:gd name="connsiteX6" fmla="*/ 26125 w 287383"/>
              <a:gd name="connsiteY6" fmla="*/ 58783 h 140940"/>
              <a:gd name="connsiteX7" fmla="*/ 29391 w 287383"/>
              <a:gd name="connsiteY7" fmla="*/ 94705 h 140940"/>
              <a:gd name="connsiteX8" fmla="*/ 32657 w 287383"/>
              <a:gd name="connsiteY8" fmla="*/ 107768 h 140940"/>
              <a:gd name="connsiteX9" fmla="*/ 35923 w 287383"/>
              <a:gd name="connsiteY9" fmla="*/ 127363 h 140940"/>
              <a:gd name="connsiteX10" fmla="*/ 52251 w 287383"/>
              <a:gd name="connsiteY10" fmla="*/ 124097 h 140940"/>
              <a:gd name="connsiteX11" fmla="*/ 58783 w 287383"/>
              <a:gd name="connsiteY11" fmla="*/ 114300 h 140940"/>
              <a:gd name="connsiteX12" fmla="*/ 75111 w 287383"/>
              <a:gd name="connsiteY12" fmla="*/ 111034 h 140940"/>
              <a:gd name="connsiteX13" fmla="*/ 88174 w 287383"/>
              <a:gd name="connsiteY13" fmla="*/ 104503 h 140940"/>
              <a:gd name="connsiteX14" fmla="*/ 97971 w 287383"/>
              <a:gd name="connsiteY14" fmla="*/ 97971 h 140940"/>
              <a:gd name="connsiteX15" fmla="*/ 107768 w 287383"/>
              <a:gd name="connsiteY15" fmla="*/ 94705 h 140940"/>
              <a:gd name="connsiteX16" fmla="*/ 120831 w 287383"/>
              <a:gd name="connsiteY16" fmla="*/ 117565 h 140940"/>
              <a:gd name="connsiteX17" fmla="*/ 137160 w 287383"/>
              <a:gd name="connsiteY17" fmla="*/ 127363 h 140940"/>
              <a:gd name="connsiteX18" fmla="*/ 192677 w 287383"/>
              <a:gd name="connsiteY18" fmla="*/ 133894 h 140940"/>
              <a:gd name="connsiteX19" fmla="*/ 202474 w 287383"/>
              <a:gd name="connsiteY19" fmla="*/ 137160 h 140940"/>
              <a:gd name="connsiteX20" fmla="*/ 287383 w 287383"/>
              <a:gd name="connsiteY20" fmla="*/ 137160 h 140940"/>
              <a:gd name="connsiteX21" fmla="*/ 280851 w 287383"/>
              <a:gd name="connsiteY21" fmla="*/ 97971 h 140940"/>
              <a:gd name="connsiteX22" fmla="*/ 274320 w 287383"/>
              <a:gd name="connsiteY22" fmla="*/ 81643 h 140940"/>
              <a:gd name="connsiteX23" fmla="*/ 271054 w 287383"/>
              <a:gd name="connsiteY23" fmla="*/ 16328 h 140940"/>
              <a:gd name="connsiteX24" fmla="*/ 261257 w 287383"/>
              <a:gd name="connsiteY24" fmla="*/ 13063 h 140940"/>
              <a:gd name="connsiteX25" fmla="*/ 235131 w 287383"/>
              <a:gd name="connsiteY25" fmla="*/ 3265 h 140940"/>
              <a:gd name="connsiteX26" fmla="*/ 225334 w 287383"/>
              <a:gd name="connsiteY26" fmla="*/ 0 h 140940"/>
              <a:gd name="connsiteX27" fmla="*/ 160020 w 287383"/>
              <a:gd name="connsiteY27" fmla="*/ 3265 h 14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383" h="140940">
                <a:moveTo>
                  <a:pt x="160020" y="3265"/>
                </a:moveTo>
                <a:lnTo>
                  <a:pt x="160020" y="3265"/>
                </a:lnTo>
                <a:cubicBezTo>
                  <a:pt x="150223" y="4354"/>
                  <a:pt x="140466" y="5916"/>
                  <a:pt x="130628" y="6531"/>
                </a:cubicBezTo>
                <a:cubicBezTo>
                  <a:pt x="105616" y="8094"/>
                  <a:pt x="80534" y="8325"/>
                  <a:pt x="55517" y="9797"/>
                </a:cubicBezTo>
                <a:cubicBezTo>
                  <a:pt x="25655" y="11554"/>
                  <a:pt x="24485" y="12248"/>
                  <a:pt x="0" y="16328"/>
                </a:cubicBezTo>
                <a:cubicBezTo>
                  <a:pt x="17414" y="51159"/>
                  <a:pt x="-6530" y="9799"/>
                  <a:pt x="19594" y="35923"/>
                </a:cubicBezTo>
                <a:cubicBezTo>
                  <a:pt x="21157" y="37486"/>
                  <a:pt x="26096" y="58668"/>
                  <a:pt x="26125" y="58783"/>
                </a:cubicBezTo>
                <a:cubicBezTo>
                  <a:pt x="27214" y="70757"/>
                  <a:pt x="27802" y="82787"/>
                  <a:pt x="29391" y="94705"/>
                </a:cubicBezTo>
                <a:cubicBezTo>
                  <a:pt x="29984" y="99154"/>
                  <a:pt x="31777" y="103367"/>
                  <a:pt x="32657" y="107768"/>
                </a:cubicBezTo>
                <a:cubicBezTo>
                  <a:pt x="33956" y="114261"/>
                  <a:pt x="34834" y="120831"/>
                  <a:pt x="35923" y="127363"/>
                </a:cubicBezTo>
                <a:cubicBezTo>
                  <a:pt x="41366" y="126274"/>
                  <a:pt x="47432" y="126851"/>
                  <a:pt x="52251" y="124097"/>
                </a:cubicBezTo>
                <a:cubicBezTo>
                  <a:pt x="55659" y="122150"/>
                  <a:pt x="55375" y="116247"/>
                  <a:pt x="58783" y="114300"/>
                </a:cubicBezTo>
                <a:cubicBezTo>
                  <a:pt x="63602" y="111546"/>
                  <a:pt x="69668" y="112123"/>
                  <a:pt x="75111" y="111034"/>
                </a:cubicBezTo>
                <a:cubicBezTo>
                  <a:pt x="79465" y="108857"/>
                  <a:pt x="83947" y="106918"/>
                  <a:pt x="88174" y="104503"/>
                </a:cubicBezTo>
                <a:cubicBezTo>
                  <a:pt x="91582" y="102556"/>
                  <a:pt x="94460" y="99726"/>
                  <a:pt x="97971" y="97971"/>
                </a:cubicBezTo>
                <a:cubicBezTo>
                  <a:pt x="101050" y="96431"/>
                  <a:pt x="104502" y="95794"/>
                  <a:pt x="107768" y="94705"/>
                </a:cubicBezTo>
                <a:cubicBezTo>
                  <a:pt x="137880" y="114781"/>
                  <a:pt x="94598" y="82589"/>
                  <a:pt x="120831" y="117565"/>
                </a:cubicBezTo>
                <a:cubicBezTo>
                  <a:pt x="124640" y="122643"/>
                  <a:pt x="131138" y="125356"/>
                  <a:pt x="137160" y="127363"/>
                </a:cubicBezTo>
                <a:cubicBezTo>
                  <a:pt x="143342" y="129424"/>
                  <a:pt x="191457" y="133772"/>
                  <a:pt x="192677" y="133894"/>
                </a:cubicBezTo>
                <a:cubicBezTo>
                  <a:pt x="195943" y="134983"/>
                  <a:pt x="199114" y="136413"/>
                  <a:pt x="202474" y="137160"/>
                </a:cubicBezTo>
                <a:cubicBezTo>
                  <a:pt x="235179" y="144427"/>
                  <a:pt x="243080" y="139375"/>
                  <a:pt x="287383" y="137160"/>
                </a:cubicBezTo>
                <a:cubicBezTo>
                  <a:pt x="285670" y="123454"/>
                  <a:pt x="285167" y="110919"/>
                  <a:pt x="280851" y="97971"/>
                </a:cubicBezTo>
                <a:cubicBezTo>
                  <a:pt x="278997" y="92410"/>
                  <a:pt x="276497" y="87086"/>
                  <a:pt x="274320" y="81643"/>
                </a:cubicBezTo>
                <a:cubicBezTo>
                  <a:pt x="273231" y="59871"/>
                  <a:pt x="275133" y="37742"/>
                  <a:pt x="271054" y="16328"/>
                </a:cubicBezTo>
                <a:cubicBezTo>
                  <a:pt x="270410" y="12947"/>
                  <a:pt x="264336" y="14602"/>
                  <a:pt x="261257" y="13063"/>
                </a:cubicBezTo>
                <a:cubicBezTo>
                  <a:pt x="234377" y="-377"/>
                  <a:pt x="272937" y="12716"/>
                  <a:pt x="235131" y="3265"/>
                </a:cubicBezTo>
                <a:cubicBezTo>
                  <a:pt x="231792" y="2430"/>
                  <a:pt x="228773" y="149"/>
                  <a:pt x="225334" y="0"/>
                </a:cubicBezTo>
                <a:lnTo>
                  <a:pt x="160020" y="3265"/>
                </a:lnTo>
                <a:close/>
              </a:path>
            </a:pathLst>
          </a:custGeom>
          <a:solidFill>
            <a:srgbClr val="F4B18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Form 7">
            <a:extLst>
              <a:ext uri="{FF2B5EF4-FFF2-40B4-BE49-F238E27FC236}">
                <a16:creationId xmlns:a16="http://schemas.microsoft.com/office/drawing/2014/main" id="{AF5BECAA-D162-E3A3-224F-E18D5EB90562}"/>
              </a:ext>
            </a:extLst>
          </p:cNvPr>
          <p:cNvSpPr/>
          <p:nvPr/>
        </p:nvSpPr>
        <p:spPr>
          <a:xfrm>
            <a:off x="6500294" y="3283207"/>
            <a:ext cx="385070" cy="255947"/>
          </a:xfrm>
          <a:custGeom>
            <a:avLst/>
            <a:gdLst>
              <a:gd name="connsiteX0" fmla="*/ 0 w 385070"/>
              <a:gd name="connsiteY0" fmla="*/ 104337 h 255947"/>
              <a:gd name="connsiteX1" fmla="*/ 33165 w 385070"/>
              <a:gd name="connsiteY1" fmla="*/ 232258 h 255947"/>
              <a:gd name="connsiteX2" fmla="*/ 108970 w 385070"/>
              <a:gd name="connsiteY2" fmla="*/ 208569 h 255947"/>
              <a:gd name="connsiteX3" fmla="*/ 108970 w 385070"/>
              <a:gd name="connsiteY3" fmla="*/ 208569 h 255947"/>
              <a:gd name="connsiteX4" fmla="*/ 146873 w 385070"/>
              <a:gd name="connsiteY4" fmla="*/ 222783 h 255947"/>
              <a:gd name="connsiteX5" fmla="*/ 175300 w 385070"/>
              <a:gd name="connsiteY5" fmla="*/ 241734 h 255947"/>
              <a:gd name="connsiteX6" fmla="*/ 198989 w 385070"/>
              <a:gd name="connsiteY6" fmla="*/ 246472 h 255947"/>
              <a:gd name="connsiteX7" fmla="*/ 213202 w 385070"/>
              <a:gd name="connsiteY7" fmla="*/ 251210 h 255947"/>
              <a:gd name="connsiteX8" fmla="*/ 232154 w 385070"/>
              <a:gd name="connsiteY8" fmla="*/ 255947 h 255947"/>
              <a:gd name="connsiteX9" fmla="*/ 279532 w 385070"/>
              <a:gd name="connsiteY9" fmla="*/ 251210 h 255947"/>
              <a:gd name="connsiteX10" fmla="*/ 284270 w 385070"/>
              <a:gd name="connsiteY10" fmla="*/ 236996 h 255947"/>
              <a:gd name="connsiteX11" fmla="*/ 274794 w 385070"/>
              <a:gd name="connsiteY11" fmla="*/ 142240 h 255947"/>
              <a:gd name="connsiteX12" fmla="*/ 279532 w 385070"/>
              <a:gd name="connsiteY12" fmla="*/ 118551 h 255947"/>
              <a:gd name="connsiteX13" fmla="*/ 293745 w 385070"/>
              <a:gd name="connsiteY13" fmla="*/ 109075 h 255947"/>
              <a:gd name="connsiteX14" fmla="*/ 307959 w 385070"/>
              <a:gd name="connsiteY14" fmla="*/ 94861 h 255947"/>
              <a:gd name="connsiteX15" fmla="*/ 350599 w 385070"/>
              <a:gd name="connsiteY15" fmla="*/ 85386 h 255947"/>
              <a:gd name="connsiteX16" fmla="*/ 383764 w 385070"/>
              <a:gd name="connsiteY16" fmla="*/ 66434 h 255947"/>
              <a:gd name="connsiteX17" fmla="*/ 355337 w 385070"/>
              <a:gd name="connsiteY17" fmla="*/ 28532 h 255947"/>
              <a:gd name="connsiteX18" fmla="*/ 326910 w 385070"/>
              <a:gd name="connsiteY18" fmla="*/ 19056 h 255947"/>
              <a:gd name="connsiteX19" fmla="*/ 265318 w 385070"/>
              <a:gd name="connsiteY19" fmla="*/ 9581 h 255947"/>
              <a:gd name="connsiteX20" fmla="*/ 246367 w 385070"/>
              <a:gd name="connsiteY20" fmla="*/ 4843 h 255947"/>
              <a:gd name="connsiteX21" fmla="*/ 232154 w 385070"/>
              <a:gd name="connsiteY21" fmla="*/ 105 h 255947"/>
              <a:gd name="connsiteX22" fmla="*/ 217940 w 385070"/>
              <a:gd name="connsiteY22" fmla="*/ 9581 h 255947"/>
              <a:gd name="connsiteX23" fmla="*/ 184775 w 385070"/>
              <a:gd name="connsiteY23" fmla="*/ 28532 h 255947"/>
              <a:gd name="connsiteX24" fmla="*/ 170562 w 385070"/>
              <a:gd name="connsiteY24" fmla="*/ 42745 h 255947"/>
              <a:gd name="connsiteX25" fmla="*/ 161086 w 385070"/>
              <a:gd name="connsiteY25" fmla="*/ 66434 h 255947"/>
              <a:gd name="connsiteX26" fmla="*/ 151611 w 385070"/>
              <a:gd name="connsiteY26" fmla="*/ 80648 h 255947"/>
              <a:gd name="connsiteX27" fmla="*/ 146873 w 385070"/>
              <a:gd name="connsiteY27" fmla="*/ 104337 h 255947"/>
              <a:gd name="connsiteX28" fmla="*/ 132659 w 385070"/>
              <a:gd name="connsiteY28" fmla="*/ 109075 h 255947"/>
              <a:gd name="connsiteX29" fmla="*/ 0 w 385070"/>
              <a:gd name="connsiteY29" fmla="*/ 104337 h 25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5070" h="255947">
                <a:moveTo>
                  <a:pt x="0" y="104337"/>
                </a:moveTo>
                <a:lnTo>
                  <a:pt x="33165" y="232258"/>
                </a:lnTo>
                <a:lnTo>
                  <a:pt x="108970" y="208569"/>
                </a:lnTo>
                <a:lnTo>
                  <a:pt x="108970" y="208569"/>
                </a:lnTo>
                <a:cubicBezTo>
                  <a:pt x="121604" y="213307"/>
                  <a:pt x="134804" y="216749"/>
                  <a:pt x="146873" y="222783"/>
                </a:cubicBezTo>
                <a:cubicBezTo>
                  <a:pt x="157059" y="227876"/>
                  <a:pt x="164133" y="239500"/>
                  <a:pt x="175300" y="241734"/>
                </a:cubicBezTo>
                <a:cubicBezTo>
                  <a:pt x="183196" y="243313"/>
                  <a:pt x="191177" y="244519"/>
                  <a:pt x="198989" y="246472"/>
                </a:cubicBezTo>
                <a:cubicBezTo>
                  <a:pt x="203834" y="247683"/>
                  <a:pt x="208400" y="249838"/>
                  <a:pt x="213202" y="251210"/>
                </a:cubicBezTo>
                <a:cubicBezTo>
                  <a:pt x="219463" y="252999"/>
                  <a:pt x="225837" y="254368"/>
                  <a:pt x="232154" y="255947"/>
                </a:cubicBezTo>
                <a:cubicBezTo>
                  <a:pt x="247947" y="254368"/>
                  <a:pt x="264616" y="256634"/>
                  <a:pt x="279532" y="251210"/>
                </a:cubicBezTo>
                <a:cubicBezTo>
                  <a:pt x="284226" y="249503"/>
                  <a:pt x="284270" y="241990"/>
                  <a:pt x="284270" y="236996"/>
                </a:cubicBezTo>
                <a:cubicBezTo>
                  <a:pt x="284270" y="213814"/>
                  <a:pt x="278011" y="167973"/>
                  <a:pt x="274794" y="142240"/>
                </a:cubicBezTo>
                <a:cubicBezTo>
                  <a:pt x="276373" y="134344"/>
                  <a:pt x="275537" y="125543"/>
                  <a:pt x="279532" y="118551"/>
                </a:cubicBezTo>
                <a:cubicBezTo>
                  <a:pt x="282357" y="113607"/>
                  <a:pt x="289371" y="112720"/>
                  <a:pt x="293745" y="109075"/>
                </a:cubicBezTo>
                <a:cubicBezTo>
                  <a:pt x="298892" y="104785"/>
                  <a:pt x="302141" y="98185"/>
                  <a:pt x="307959" y="94861"/>
                </a:cubicBezTo>
                <a:cubicBezTo>
                  <a:pt x="311559" y="92804"/>
                  <a:pt x="349172" y="85671"/>
                  <a:pt x="350599" y="85386"/>
                </a:cubicBezTo>
                <a:cubicBezTo>
                  <a:pt x="351109" y="85131"/>
                  <a:pt x="382648" y="70341"/>
                  <a:pt x="383764" y="66434"/>
                </a:cubicBezTo>
                <a:cubicBezTo>
                  <a:pt x="390301" y="43552"/>
                  <a:pt x="370972" y="35639"/>
                  <a:pt x="355337" y="28532"/>
                </a:cubicBezTo>
                <a:cubicBezTo>
                  <a:pt x="346244" y="24399"/>
                  <a:pt x="336386" y="22215"/>
                  <a:pt x="326910" y="19056"/>
                </a:cubicBezTo>
                <a:cubicBezTo>
                  <a:pt x="297639" y="9298"/>
                  <a:pt x="317669" y="14815"/>
                  <a:pt x="265318" y="9581"/>
                </a:cubicBezTo>
                <a:cubicBezTo>
                  <a:pt x="259001" y="8002"/>
                  <a:pt x="252628" y="6632"/>
                  <a:pt x="246367" y="4843"/>
                </a:cubicBezTo>
                <a:cubicBezTo>
                  <a:pt x="241565" y="3471"/>
                  <a:pt x="237080" y="-716"/>
                  <a:pt x="232154" y="105"/>
                </a:cubicBezTo>
                <a:cubicBezTo>
                  <a:pt x="226537" y="1041"/>
                  <a:pt x="222574" y="6271"/>
                  <a:pt x="217940" y="9581"/>
                </a:cubicBezTo>
                <a:cubicBezTo>
                  <a:pt x="192843" y="27508"/>
                  <a:pt x="207840" y="20844"/>
                  <a:pt x="184775" y="28532"/>
                </a:cubicBezTo>
                <a:cubicBezTo>
                  <a:pt x="180037" y="33270"/>
                  <a:pt x="174113" y="37063"/>
                  <a:pt x="170562" y="42745"/>
                </a:cubicBezTo>
                <a:cubicBezTo>
                  <a:pt x="166055" y="49957"/>
                  <a:pt x="164889" y="58827"/>
                  <a:pt x="161086" y="66434"/>
                </a:cubicBezTo>
                <a:cubicBezTo>
                  <a:pt x="158540" y="71527"/>
                  <a:pt x="154769" y="75910"/>
                  <a:pt x="151611" y="80648"/>
                </a:cubicBezTo>
                <a:cubicBezTo>
                  <a:pt x="150032" y="88544"/>
                  <a:pt x="151340" y="97637"/>
                  <a:pt x="146873" y="104337"/>
                </a:cubicBezTo>
                <a:cubicBezTo>
                  <a:pt x="144103" y="108492"/>
                  <a:pt x="137651" y="108928"/>
                  <a:pt x="132659" y="109075"/>
                </a:cubicBezTo>
                <a:cubicBezTo>
                  <a:pt x="83723" y="110514"/>
                  <a:pt x="34744" y="109075"/>
                  <a:pt x="0" y="1043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5" name="Textfeld 24">
            <a:extLst>
              <a:ext uri="{FF2B5EF4-FFF2-40B4-BE49-F238E27FC236}">
                <a16:creationId xmlns:a16="http://schemas.microsoft.com/office/drawing/2014/main" id="{7E3629A4-443B-BA33-A918-64DACAF6EAE2}"/>
              </a:ext>
            </a:extLst>
          </p:cNvPr>
          <p:cNvSpPr txBox="1"/>
          <p:nvPr/>
        </p:nvSpPr>
        <p:spPr>
          <a:xfrm>
            <a:off x="7250773" y="2312463"/>
            <a:ext cx="1607529" cy="1477328"/>
          </a:xfrm>
          <a:prstGeom prst="rect">
            <a:avLst/>
          </a:prstGeom>
          <a:solidFill>
            <a:schemeClr val="bg1"/>
          </a:solidFill>
        </p:spPr>
        <p:txBody>
          <a:bodyPr wrap="square" rtlCol="0">
            <a:spAutoFit/>
          </a:bodyPr>
          <a:lstStyle/>
          <a:p>
            <a:r>
              <a:rPr lang="en-US" sz="1000" dirty="0" err="1">
                <a:latin typeface="Arial" panose="020B0604020202020204" pitchFamily="34" charset="0"/>
                <a:cs typeface="Arial" panose="020B0604020202020204" pitchFamily="34" charset="0"/>
              </a:rPr>
              <a:t>Légende </a:t>
            </a:r>
            <a:r>
              <a:rPr lang="en-US" sz="1000" dirty="0">
                <a:latin typeface="Arial" panose="020B0604020202020204" pitchFamily="34" charset="0"/>
                <a:cs typeface="Arial" panose="020B0604020202020204" pitchFamily="34" charset="0"/>
              </a:rPr>
              <a:t>:</a:t>
            </a:r>
          </a:p>
          <a:p>
            <a:r>
              <a:rPr lang="en-US" sz="1000" dirty="0">
                <a:latin typeface="Arial" panose="020B0604020202020204" pitchFamily="34" charset="0"/>
                <a:cs typeface="Arial" panose="020B0604020202020204" pitchFamily="34" charset="0"/>
              </a:rPr>
              <a:t>   Potentiel </a:t>
            </a:r>
            <a:r>
              <a:rPr lang="en-US" sz="1000" dirty="0" err="1">
                <a:latin typeface="Arial" panose="020B0604020202020204" pitchFamily="34" charset="0"/>
                <a:cs typeface="Arial" panose="020B0604020202020204" pitchFamily="34" charset="0"/>
              </a:rPr>
              <a:t>humide</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Potentiel champ</a:t>
            </a:r>
          </a:p>
          <a:p>
            <a:r>
              <a:rPr lang="en-US" sz="1000" dirty="0">
                <a:latin typeface="Arial" panose="020B0604020202020204" pitchFamily="34" charset="0"/>
                <a:cs typeface="Arial" panose="020B0604020202020204" pitchFamily="34" charset="0"/>
              </a:rPr>
              <a:t>   Potentiel </a:t>
            </a:r>
            <a:r>
              <a:rPr lang="en-US" sz="1000" dirty="0" err="1">
                <a:latin typeface="Arial" panose="020B0604020202020204" pitchFamily="34" charset="0"/>
                <a:cs typeface="Arial" panose="020B0604020202020204" pitchFamily="34" charset="0"/>
              </a:rPr>
              <a:t>sec</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Potentiel</a:t>
            </a:r>
            <a:r>
              <a:rPr lang="en-US" sz="1000" dirty="0">
                <a:latin typeface="Arial" panose="020B0604020202020204" pitchFamily="34" charset="0"/>
                <a:cs typeface="Arial" panose="020B0604020202020204" pitchFamily="34" charset="0"/>
              </a:rPr>
              <a:t> prairies à </a:t>
            </a:r>
            <a:r>
              <a:rPr lang="en-US" sz="1000" dirty="0" err="1">
                <a:latin typeface="Arial" panose="020B0604020202020204" pitchFamily="34" charset="0"/>
                <a:cs typeface="Arial" panose="020B0604020202020204" pitchFamily="34" charset="0"/>
              </a:rPr>
              <a:t>fromental</a:t>
            </a:r>
            <a:r>
              <a:rPr lang="en-US" sz="1000" dirty="0">
                <a:latin typeface="Arial" panose="020B0604020202020204" pitchFamily="34" charset="0"/>
                <a:cs typeface="Arial" panose="020B0604020202020204" pitchFamily="34" charset="0"/>
              </a:rPr>
              <a:t> et </a:t>
            </a:r>
            <a:r>
              <a:rPr lang="en-US" sz="1000" dirty="0" err="1">
                <a:latin typeface="Arial" panose="020B0604020202020204" pitchFamily="34" charset="0"/>
                <a:cs typeface="Arial" panose="020B0604020202020204" pitchFamily="34" charset="0"/>
              </a:rPr>
              <a:t>pâturages</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Potentiel</a:t>
            </a:r>
            <a:r>
              <a:rPr lang="en-US" sz="1000" dirty="0">
                <a:latin typeface="Arial" panose="020B0604020202020204" pitchFamily="34" charset="0"/>
                <a:cs typeface="Arial" panose="020B0604020202020204" pitchFamily="34" charset="0"/>
              </a:rPr>
              <a:t> champ</a:t>
            </a:r>
          </a:p>
          <a:p>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ou</a:t>
            </a:r>
            <a:r>
              <a:rPr lang="en-US" sz="1000" dirty="0">
                <a:latin typeface="Arial" panose="020B0604020202020204" pitchFamily="34" charset="0"/>
                <a:cs typeface="Arial" panose="020B0604020202020204" pitchFamily="34" charset="0"/>
              </a:rPr>
              <a:t> prairies à </a:t>
            </a:r>
            <a:r>
              <a:rPr lang="en-US" sz="1000" dirty="0" err="1">
                <a:latin typeface="Arial" panose="020B0604020202020204" pitchFamily="34" charset="0"/>
                <a:cs typeface="Arial" panose="020B0604020202020204" pitchFamily="34" charset="0"/>
              </a:rPr>
              <a:t>fromental</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ou</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pâturages</a:t>
            </a:r>
            <a:endParaRPr lang="de-CH" sz="1000" dirty="0">
              <a:latin typeface="Arial" panose="020B0604020202020204" pitchFamily="34" charset="0"/>
              <a:cs typeface="Arial" panose="020B0604020202020204" pitchFamily="34" charset="0"/>
            </a:endParaRPr>
          </a:p>
        </p:txBody>
      </p:sp>
      <p:sp>
        <p:nvSpPr>
          <p:cNvPr id="26" name="Rechteck 25">
            <a:extLst>
              <a:ext uri="{FF2B5EF4-FFF2-40B4-BE49-F238E27FC236}">
                <a16:creationId xmlns:a16="http://schemas.microsoft.com/office/drawing/2014/main" id="{1BA36A45-B364-A795-E205-DF2317EBEF5F}"/>
              </a:ext>
            </a:extLst>
          </p:cNvPr>
          <p:cNvSpPr/>
          <p:nvPr/>
        </p:nvSpPr>
        <p:spPr>
          <a:xfrm>
            <a:off x="7274126" y="2564904"/>
            <a:ext cx="52686" cy="90164"/>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7" name="Rechteck 26">
            <a:extLst>
              <a:ext uri="{FF2B5EF4-FFF2-40B4-BE49-F238E27FC236}">
                <a16:creationId xmlns:a16="http://schemas.microsoft.com/office/drawing/2014/main" id="{7A7C3EE9-F5EA-2DDA-6C63-B9021D10505C}"/>
              </a:ext>
            </a:extLst>
          </p:cNvPr>
          <p:cNvSpPr/>
          <p:nvPr/>
        </p:nvSpPr>
        <p:spPr>
          <a:xfrm>
            <a:off x="7277645" y="2708920"/>
            <a:ext cx="52686" cy="901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8" name="Rechteck 27">
            <a:extLst>
              <a:ext uri="{FF2B5EF4-FFF2-40B4-BE49-F238E27FC236}">
                <a16:creationId xmlns:a16="http://schemas.microsoft.com/office/drawing/2014/main" id="{4A225557-9BEB-92B5-9590-1ABE58FEB3CD}"/>
              </a:ext>
            </a:extLst>
          </p:cNvPr>
          <p:cNvSpPr/>
          <p:nvPr/>
        </p:nvSpPr>
        <p:spPr>
          <a:xfrm>
            <a:off x="7274126" y="2852936"/>
            <a:ext cx="52686" cy="9016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9" name="Rechteck 28">
            <a:extLst>
              <a:ext uri="{FF2B5EF4-FFF2-40B4-BE49-F238E27FC236}">
                <a16:creationId xmlns:a16="http://schemas.microsoft.com/office/drawing/2014/main" id="{F53BD51D-4E7E-E822-F95D-7624398EEEAF}"/>
              </a:ext>
            </a:extLst>
          </p:cNvPr>
          <p:cNvSpPr/>
          <p:nvPr/>
        </p:nvSpPr>
        <p:spPr>
          <a:xfrm>
            <a:off x="7277645" y="2996952"/>
            <a:ext cx="52686" cy="901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0" name="Rechteck 29">
            <a:extLst>
              <a:ext uri="{FF2B5EF4-FFF2-40B4-BE49-F238E27FC236}">
                <a16:creationId xmlns:a16="http://schemas.microsoft.com/office/drawing/2014/main" id="{D740A8D2-E6C6-9BD8-A88F-FE099CEF9CB7}"/>
              </a:ext>
            </a:extLst>
          </p:cNvPr>
          <p:cNvSpPr/>
          <p:nvPr/>
        </p:nvSpPr>
        <p:spPr>
          <a:xfrm>
            <a:off x="7274126" y="3338836"/>
            <a:ext cx="52686" cy="90164"/>
          </a:xfrm>
          <a:prstGeom prst="rect">
            <a:avLst/>
          </a:prstGeom>
          <a:solidFill>
            <a:srgbClr val="F4B1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 name="Fußzeilenplatzhalter 1">
            <a:extLst>
              <a:ext uri="{FF2B5EF4-FFF2-40B4-BE49-F238E27FC236}">
                <a16:creationId xmlns:a16="http://schemas.microsoft.com/office/drawing/2014/main" id="{DE146CF3-E17E-D0ED-C5B6-240189C4DA0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7333890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C2386FCE-CC96-5ADF-81F9-FD91370593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55610" y="2206365"/>
            <a:ext cx="5175195" cy="3428057"/>
          </a:xfrm>
          <a:prstGeom prst="rect">
            <a:avLst/>
          </a:prstGeom>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p:txBody>
          <a:bodyPr/>
          <a:lstStyle/>
          <a:p>
            <a:r>
              <a:rPr lang="en-US" dirty="0" err="1"/>
              <a:t>Objectifs</a:t>
            </a:r>
            <a:r>
              <a:rPr lang="en-US" dirty="0"/>
              <a:t> </a:t>
            </a:r>
            <a:r>
              <a:rPr lang="en-US" dirty="0" err="1"/>
              <a:t>selon</a:t>
            </a:r>
            <a:r>
              <a:rPr lang="en-US" dirty="0"/>
              <a:t> </a:t>
            </a:r>
            <a:r>
              <a:rPr lang="en-US" dirty="0" err="1"/>
              <a:t>l’a</a:t>
            </a:r>
            <a:r>
              <a:rPr lang="de-CH" dirty="0" err="1"/>
              <a:t>nalyse</a:t>
            </a:r>
            <a:r>
              <a:rPr lang="de-CH" dirty="0"/>
              <a:t> </a:t>
            </a:r>
            <a:r>
              <a:rPr lang="de-CH" dirty="0" err="1"/>
              <a:t>historique</a:t>
            </a:r>
            <a:endParaRPr lang="de-CH" dirty="0"/>
          </a:p>
        </p:txBody>
      </p:sp>
      <p:sp>
        <p:nvSpPr>
          <p:cNvPr id="6" name="Textfeld 5">
            <a:extLst>
              <a:ext uri="{FF2B5EF4-FFF2-40B4-BE49-F238E27FC236}">
                <a16:creationId xmlns:a16="http://schemas.microsoft.com/office/drawing/2014/main" id="{9D7814CA-C68A-41CA-BA79-E47CC99B5387}"/>
              </a:ext>
            </a:extLst>
          </p:cNvPr>
          <p:cNvSpPr txBox="1"/>
          <p:nvPr/>
        </p:nvSpPr>
        <p:spPr>
          <a:xfrm>
            <a:off x="7583007" y="5373216"/>
            <a:ext cx="1252955"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7" name="TextBox 6"/>
          <p:cNvSpPr txBox="1"/>
          <p:nvPr/>
        </p:nvSpPr>
        <p:spPr>
          <a:xfrm>
            <a:off x="497809" y="1670898"/>
            <a:ext cx="3211091" cy="4154984"/>
          </a:xfrm>
          <a:prstGeom prst="rect">
            <a:avLst/>
          </a:prstGeom>
          <a:noFill/>
        </p:spPr>
        <p:txBody>
          <a:bodyPr wrap="square" rtlCol="0">
            <a:spAutoFit/>
          </a:bodyPr>
          <a:lstStyle/>
          <a:p>
            <a:pPr>
              <a:lnSpc>
                <a:spcPct val="120000"/>
              </a:lnSpc>
            </a:pPr>
            <a:r>
              <a:rPr lang="de-CH" sz="2000" dirty="0">
                <a:latin typeface="Arial" panose="020B0604020202020204" pitchFamily="34" charset="0"/>
                <a:cs typeface="Arial" panose="020B0604020202020204" pitchFamily="34" charset="0"/>
              </a:rPr>
              <a:t>Exemple </a:t>
            </a:r>
            <a:r>
              <a:rPr lang="de-CH" sz="2000" dirty="0" err="1">
                <a:latin typeface="Arial" panose="020B0604020202020204" pitchFamily="34" charset="0"/>
                <a:cs typeface="Arial" panose="020B0604020202020204" pitchFamily="34" charset="0"/>
              </a:rPr>
              <a:t>d'une</a:t>
            </a:r>
            <a:r>
              <a:rPr lang="de-CH" sz="2000" dirty="0">
                <a:latin typeface="Arial" panose="020B0604020202020204" pitchFamily="34" charset="0"/>
                <a:cs typeface="Arial" panose="020B0604020202020204" pitchFamily="34" charset="0"/>
              </a:rPr>
              <a:t> ferme fictive à Othmarsingen</a:t>
            </a:r>
          </a:p>
          <a:p>
            <a:pPr>
              <a:lnSpc>
                <a:spcPct val="120000"/>
              </a:lnSpc>
            </a:pPr>
            <a:endParaRPr lang="de-CH" sz="2000" dirty="0">
              <a:latin typeface="Arial" panose="020B0604020202020204" pitchFamily="34" charset="0"/>
              <a:cs typeface="Arial" panose="020B0604020202020204" pitchFamily="34" charset="0"/>
            </a:endParaRPr>
          </a:p>
          <a:p>
            <a:pPr>
              <a:lnSpc>
                <a:spcPct val="120000"/>
              </a:lnSpc>
            </a:pPr>
            <a:r>
              <a:rPr lang="de-CH" sz="2000" dirty="0" err="1">
                <a:latin typeface="Arial" panose="020B0604020202020204" pitchFamily="34" charset="0"/>
                <a:cs typeface="Arial" panose="020B0604020202020204" pitchFamily="34" charset="0"/>
              </a:rPr>
              <a:t>Potentiels</a:t>
            </a:r>
            <a:r>
              <a:rPr lang="de-CH" sz="2000" dirty="0">
                <a:latin typeface="Arial" panose="020B0604020202020204" pitchFamily="34" charset="0"/>
                <a:cs typeface="Arial" panose="020B0604020202020204" pitchFamily="34" charset="0"/>
              </a:rPr>
              <a:t> des </a:t>
            </a:r>
            <a:r>
              <a:rPr lang="de-CH" sz="2000" dirty="0" err="1">
                <a:latin typeface="Arial" panose="020B0604020202020204" pitchFamily="34" charset="0"/>
                <a:cs typeface="Arial" panose="020B0604020202020204" pitchFamily="34" charset="0"/>
              </a:rPr>
              <a:t>parcelles</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certains</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sur</a:t>
            </a:r>
            <a:r>
              <a:rPr lang="de-CH" sz="2000" dirty="0">
                <a:latin typeface="Arial" panose="020B0604020202020204" pitchFamily="34" charset="0"/>
                <a:cs typeface="Arial" panose="020B0604020202020204" pitchFamily="34" charset="0"/>
              </a:rPr>
              <a:t> la base d'une analyse historique.</a:t>
            </a:r>
          </a:p>
          <a:p>
            <a:pPr>
              <a:lnSpc>
                <a:spcPct val="120000"/>
              </a:lnSpc>
            </a:pPr>
            <a:r>
              <a:rPr lang="de-CH" sz="2000" b="1" dirty="0">
                <a:solidFill>
                  <a:srgbClr val="FF0000"/>
                </a:solidFill>
                <a:latin typeface="Arial" panose="020B0604020202020204" pitchFamily="34" charset="0"/>
                <a:cs typeface="Arial" panose="020B0604020202020204" pitchFamily="34" charset="0"/>
              </a:rPr>
              <a:t>Avec un peu d'entraînement, on </a:t>
            </a:r>
            <a:r>
              <a:rPr lang="de-CH" sz="2000" b="1" dirty="0" err="1">
                <a:solidFill>
                  <a:srgbClr val="FF0000"/>
                </a:solidFill>
                <a:latin typeface="Arial" panose="020B0604020202020204" pitchFamily="34" charset="0"/>
                <a:cs typeface="Arial" panose="020B0604020202020204" pitchFamily="34" charset="0"/>
              </a:rPr>
              <a:t>arrive</a:t>
            </a:r>
            <a:r>
              <a:rPr lang="de-CH" sz="2000" b="1" dirty="0">
                <a:solidFill>
                  <a:srgbClr val="FF0000"/>
                </a:solidFill>
                <a:latin typeface="Arial" panose="020B0604020202020204" pitchFamily="34" charset="0"/>
                <a:cs typeface="Arial" panose="020B0604020202020204" pitchFamily="34" charset="0"/>
              </a:rPr>
              <a:t> à </a:t>
            </a:r>
            <a:r>
              <a:rPr lang="de-CH" sz="2000" b="1" dirty="0" err="1">
                <a:solidFill>
                  <a:srgbClr val="FF0000"/>
                </a:solidFill>
                <a:latin typeface="Arial" panose="020B0604020202020204" pitchFamily="34" charset="0"/>
                <a:cs typeface="Arial" panose="020B0604020202020204" pitchFamily="34" charset="0"/>
              </a:rPr>
              <a:t>voir</a:t>
            </a:r>
            <a:r>
              <a:rPr lang="de-CH" sz="2000" b="1" dirty="0">
                <a:solidFill>
                  <a:srgbClr val="FF0000"/>
                </a:solidFill>
                <a:latin typeface="Arial" panose="020B0604020202020204" pitchFamily="34" charset="0"/>
                <a:cs typeface="Arial" panose="020B0604020202020204" pitchFamily="34" charset="0"/>
              </a:rPr>
              <a:t> </a:t>
            </a:r>
            <a:r>
              <a:rPr lang="de-CH" sz="2000" b="1" dirty="0" err="1">
                <a:solidFill>
                  <a:srgbClr val="FF0000"/>
                </a:solidFill>
                <a:latin typeface="Arial" panose="020B0604020202020204" pitchFamily="34" charset="0"/>
                <a:cs typeface="Arial" panose="020B0604020202020204" pitchFamily="34" charset="0"/>
              </a:rPr>
              <a:t>cela</a:t>
            </a:r>
            <a:r>
              <a:rPr lang="de-CH" sz="2000" b="1" dirty="0">
                <a:solidFill>
                  <a:srgbClr val="FF0000"/>
                </a:solidFill>
                <a:latin typeface="Arial" panose="020B0604020202020204" pitchFamily="34" charset="0"/>
                <a:cs typeface="Arial" panose="020B0604020202020204" pitchFamily="34" charset="0"/>
              </a:rPr>
              <a:t> en </a:t>
            </a:r>
            <a:r>
              <a:rPr lang="de-CH" sz="2000" b="1" dirty="0" err="1">
                <a:solidFill>
                  <a:srgbClr val="FF0000"/>
                </a:solidFill>
                <a:latin typeface="Arial" panose="020B0604020202020204" pitchFamily="34" charset="0"/>
                <a:cs typeface="Arial" panose="020B0604020202020204" pitchFamily="34" charset="0"/>
              </a:rPr>
              <a:t>observant</a:t>
            </a:r>
            <a:r>
              <a:rPr lang="de-CH" sz="2000" b="1" dirty="0">
                <a:solidFill>
                  <a:srgbClr val="FF0000"/>
                </a:solidFill>
                <a:latin typeface="Arial" panose="020B0604020202020204" pitchFamily="34" charset="0"/>
                <a:cs typeface="Arial" panose="020B0604020202020204" pitchFamily="34" charset="0"/>
              </a:rPr>
              <a:t> le </a:t>
            </a:r>
            <a:r>
              <a:rPr lang="de-CH" sz="2000" b="1" dirty="0" err="1">
                <a:solidFill>
                  <a:srgbClr val="FF0000"/>
                </a:solidFill>
                <a:latin typeface="Arial" panose="020B0604020202020204" pitchFamily="34" charset="0"/>
                <a:cs typeface="Arial" panose="020B0604020202020204" pitchFamily="34" charset="0"/>
              </a:rPr>
              <a:t>paysage</a:t>
            </a:r>
            <a:r>
              <a:rPr lang="de-CH" sz="2000" b="1" dirty="0">
                <a:solidFill>
                  <a:srgbClr val="FF0000"/>
                </a:solidFill>
                <a:latin typeface="Arial" panose="020B0604020202020204" pitchFamily="34" charset="0"/>
                <a:cs typeface="Arial" panose="020B0604020202020204" pitchFamily="34" charset="0"/>
              </a:rPr>
              <a:t>.</a:t>
            </a:r>
          </a:p>
        </p:txBody>
      </p:sp>
      <p:sp>
        <p:nvSpPr>
          <p:cNvPr id="10" name="Freihandform: Form 9">
            <a:extLst>
              <a:ext uri="{FF2B5EF4-FFF2-40B4-BE49-F238E27FC236}">
                <a16:creationId xmlns:a16="http://schemas.microsoft.com/office/drawing/2014/main" id="{8EAC65FE-4A18-1F41-46E0-1C28D6480B7B}"/>
              </a:ext>
            </a:extLst>
          </p:cNvPr>
          <p:cNvSpPr/>
          <p:nvPr/>
        </p:nvSpPr>
        <p:spPr>
          <a:xfrm>
            <a:off x="6400800" y="4098718"/>
            <a:ext cx="160824" cy="216313"/>
          </a:xfrm>
          <a:custGeom>
            <a:avLst/>
            <a:gdLst>
              <a:gd name="connsiteX0" fmla="*/ 0 w 160824"/>
              <a:gd name="connsiteY0" fmla="*/ 18379 h 216313"/>
              <a:gd name="connsiteX1" fmla="*/ 0 w 160824"/>
              <a:gd name="connsiteY1" fmla="*/ 18379 h 216313"/>
              <a:gd name="connsiteX2" fmla="*/ 36760 w 160824"/>
              <a:gd name="connsiteY2" fmla="*/ 4595 h 216313"/>
              <a:gd name="connsiteX3" fmla="*/ 50545 w 160824"/>
              <a:gd name="connsiteY3" fmla="*/ 0 h 216313"/>
              <a:gd name="connsiteX4" fmla="*/ 73520 w 160824"/>
              <a:gd name="connsiteY4" fmla="*/ 4595 h 216313"/>
              <a:gd name="connsiteX5" fmla="*/ 78115 w 160824"/>
              <a:gd name="connsiteY5" fmla="*/ 18379 h 216313"/>
              <a:gd name="connsiteX6" fmla="*/ 101089 w 160824"/>
              <a:gd name="connsiteY6" fmla="*/ 45949 h 216313"/>
              <a:gd name="connsiteX7" fmla="*/ 105684 w 160824"/>
              <a:gd name="connsiteY7" fmla="*/ 101089 h 216313"/>
              <a:gd name="connsiteX8" fmla="*/ 110279 w 160824"/>
              <a:gd name="connsiteY8" fmla="*/ 124064 h 216313"/>
              <a:gd name="connsiteX9" fmla="*/ 142444 w 160824"/>
              <a:gd name="connsiteY9" fmla="*/ 156229 h 216313"/>
              <a:gd name="connsiteX10" fmla="*/ 160824 w 160824"/>
              <a:gd name="connsiteY10" fmla="*/ 160824 h 216313"/>
              <a:gd name="connsiteX11" fmla="*/ 156229 w 160824"/>
              <a:gd name="connsiteY11" fmla="*/ 188394 h 216313"/>
              <a:gd name="connsiteX12" fmla="*/ 128659 w 160824"/>
              <a:gd name="connsiteY12" fmla="*/ 192989 h 216313"/>
              <a:gd name="connsiteX13" fmla="*/ 101089 w 160824"/>
              <a:gd name="connsiteY13" fmla="*/ 202178 h 216313"/>
              <a:gd name="connsiteX14" fmla="*/ 78115 w 160824"/>
              <a:gd name="connsiteY14" fmla="*/ 215963 h 216313"/>
              <a:gd name="connsiteX15" fmla="*/ 78115 w 160824"/>
              <a:gd name="connsiteY15" fmla="*/ 215963 h 216313"/>
              <a:gd name="connsiteX16" fmla="*/ 0 w 160824"/>
              <a:gd name="connsiteY16" fmla="*/ 18379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824" h="216313">
                <a:moveTo>
                  <a:pt x="0" y="18379"/>
                </a:moveTo>
                <a:lnTo>
                  <a:pt x="0" y="18379"/>
                </a:lnTo>
                <a:lnTo>
                  <a:pt x="36760" y="4595"/>
                </a:lnTo>
                <a:cubicBezTo>
                  <a:pt x="41312" y="2940"/>
                  <a:pt x="45701" y="0"/>
                  <a:pt x="50545" y="0"/>
                </a:cubicBezTo>
                <a:cubicBezTo>
                  <a:pt x="58355" y="0"/>
                  <a:pt x="65862" y="3063"/>
                  <a:pt x="73520" y="4595"/>
                </a:cubicBezTo>
                <a:cubicBezTo>
                  <a:pt x="75052" y="9190"/>
                  <a:pt x="75949" y="14047"/>
                  <a:pt x="78115" y="18379"/>
                </a:cubicBezTo>
                <a:cubicBezTo>
                  <a:pt x="84512" y="31173"/>
                  <a:pt x="90927" y="35787"/>
                  <a:pt x="101089" y="45949"/>
                </a:cubicBezTo>
                <a:cubicBezTo>
                  <a:pt x="102621" y="64329"/>
                  <a:pt x="103529" y="82772"/>
                  <a:pt x="105684" y="101089"/>
                </a:cubicBezTo>
                <a:cubicBezTo>
                  <a:pt x="106597" y="108846"/>
                  <a:pt x="105947" y="117566"/>
                  <a:pt x="110279" y="124064"/>
                </a:cubicBezTo>
                <a:cubicBezTo>
                  <a:pt x="118690" y="136680"/>
                  <a:pt x="127734" y="152551"/>
                  <a:pt x="142444" y="156229"/>
                </a:cubicBezTo>
                <a:lnTo>
                  <a:pt x="160824" y="160824"/>
                </a:lnTo>
                <a:cubicBezTo>
                  <a:pt x="159292" y="170014"/>
                  <a:pt x="162817" y="181806"/>
                  <a:pt x="156229" y="188394"/>
                </a:cubicBezTo>
                <a:cubicBezTo>
                  <a:pt x="149641" y="194982"/>
                  <a:pt x="137698" y="190730"/>
                  <a:pt x="128659" y="192989"/>
                </a:cubicBezTo>
                <a:cubicBezTo>
                  <a:pt x="119261" y="195338"/>
                  <a:pt x="101089" y="202178"/>
                  <a:pt x="101089" y="202178"/>
                </a:cubicBezTo>
                <a:cubicBezTo>
                  <a:pt x="89350" y="219786"/>
                  <a:pt x="97422" y="215963"/>
                  <a:pt x="78115" y="215963"/>
                </a:cubicBezTo>
                <a:lnTo>
                  <a:pt x="78115" y="215963"/>
                </a:lnTo>
                <a:lnTo>
                  <a:pt x="0" y="18379"/>
                </a:lnTo>
                <a:close/>
              </a:path>
            </a:pathLst>
          </a:custGeom>
          <a:solidFill>
            <a:srgbClr val="00B05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Freihandform: Form 10">
            <a:extLst>
              <a:ext uri="{FF2B5EF4-FFF2-40B4-BE49-F238E27FC236}">
                <a16:creationId xmlns:a16="http://schemas.microsoft.com/office/drawing/2014/main" id="{B21E7F95-6230-90D6-824B-2BF6D11A119B}"/>
              </a:ext>
            </a:extLst>
          </p:cNvPr>
          <p:cNvSpPr/>
          <p:nvPr/>
        </p:nvSpPr>
        <p:spPr>
          <a:xfrm>
            <a:off x="6464708" y="3312412"/>
            <a:ext cx="124513" cy="77656"/>
          </a:xfrm>
          <a:custGeom>
            <a:avLst/>
            <a:gdLst>
              <a:gd name="connsiteX0" fmla="*/ 23397 w 124513"/>
              <a:gd name="connsiteY0" fmla="*/ 74084 h 77656"/>
              <a:gd name="connsiteX1" fmla="*/ 23397 w 124513"/>
              <a:gd name="connsiteY1" fmla="*/ 74084 h 77656"/>
              <a:gd name="connsiteX2" fmla="*/ 422 w 124513"/>
              <a:gd name="connsiteY2" fmla="*/ 41920 h 77656"/>
              <a:gd name="connsiteX3" fmla="*/ 37181 w 124513"/>
              <a:gd name="connsiteY3" fmla="*/ 23540 h 77656"/>
              <a:gd name="connsiteX4" fmla="*/ 50966 w 124513"/>
              <a:gd name="connsiteY4" fmla="*/ 14350 h 77656"/>
              <a:gd name="connsiteX5" fmla="*/ 60156 w 124513"/>
              <a:gd name="connsiteY5" fmla="*/ 565 h 77656"/>
              <a:gd name="connsiteX6" fmla="*/ 83131 w 124513"/>
              <a:gd name="connsiteY6" fmla="*/ 5160 h 77656"/>
              <a:gd name="connsiteX7" fmla="*/ 106106 w 124513"/>
              <a:gd name="connsiteY7" fmla="*/ 14350 h 77656"/>
              <a:gd name="connsiteX8" fmla="*/ 119891 w 124513"/>
              <a:gd name="connsiteY8" fmla="*/ 18945 h 77656"/>
              <a:gd name="connsiteX9" fmla="*/ 124486 w 124513"/>
              <a:gd name="connsiteY9" fmla="*/ 32730 h 77656"/>
              <a:gd name="connsiteX10" fmla="*/ 23397 w 124513"/>
              <a:gd name="connsiteY10" fmla="*/ 74084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13" h="77656">
                <a:moveTo>
                  <a:pt x="23397" y="74084"/>
                </a:moveTo>
                <a:lnTo>
                  <a:pt x="23397" y="74084"/>
                </a:lnTo>
                <a:cubicBezTo>
                  <a:pt x="15739" y="63363"/>
                  <a:pt x="-3045" y="54631"/>
                  <a:pt x="422" y="41920"/>
                </a:cubicBezTo>
                <a:cubicBezTo>
                  <a:pt x="4026" y="28703"/>
                  <a:pt x="25782" y="31139"/>
                  <a:pt x="37181" y="23540"/>
                </a:cubicBezTo>
                <a:lnTo>
                  <a:pt x="50966" y="14350"/>
                </a:lnTo>
                <a:cubicBezTo>
                  <a:pt x="54029" y="9755"/>
                  <a:pt x="54846" y="2082"/>
                  <a:pt x="60156" y="565"/>
                </a:cubicBezTo>
                <a:cubicBezTo>
                  <a:pt x="67666" y="-1581"/>
                  <a:pt x="75650" y="2916"/>
                  <a:pt x="83131" y="5160"/>
                </a:cubicBezTo>
                <a:cubicBezTo>
                  <a:pt x="91031" y="7530"/>
                  <a:pt x="98383" y="11454"/>
                  <a:pt x="106106" y="14350"/>
                </a:cubicBezTo>
                <a:cubicBezTo>
                  <a:pt x="110641" y="16051"/>
                  <a:pt x="115296" y="17413"/>
                  <a:pt x="119891" y="18945"/>
                </a:cubicBezTo>
                <a:cubicBezTo>
                  <a:pt x="121423" y="23540"/>
                  <a:pt x="124857" y="27901"/>
                  <a:pt x="124486" y="32730"/>
                </a:cubicBezTo>
                <a:cubicBezTo>
                  <a:pt x="118987" y="104212"/>
                  <a:pt x="40245" y="67192"/>
                  <a:pt x="23397" y="74084"/>
                </a:cubicBezTo>
                <a:close/>
              </a:path>
            </a:pathLst>
          </a:custGeom>
          <a:solidFill>
            <a:srgbClr val="FF0000">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Freihandform: Form 12">
            <a:extLst>
              <a:ext uri="{FF2B5EF4-FFF2-40B4-BE49-F238E27FC236}">
                <a16:creationId xmlns:a16="http://schemas.microsoft.com/office/drawing/2014/main" id="{8CBF2E67-3E33-97ED-D5B2-2FC382C177BB}"/>
              </a:ext>
            </a:extLst>
          </p:cNvPr>
          <p:cNvSpPr/>
          <p:nvPr/>
        </p:nvSpPr>
        <p:spPr>
          <a:xfrm>
            <a:off x="5510213" y="4429125"/>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solidFill>
            <a:srgbClr val="FFD966">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4" name="Freihandform: Form 13">
            <a:extLst>
              <a:ext uri="{FF2B5EF4-FFF2-40B4-BE49-F238E27FC236}">
                <a16:creationId xmlns:a16="http://schemas.microsoft.com/office/drawing/2014/main" id="{AA738213-373F-5B99-EE08-F18717F090DF}"/>
              </a:ext>
            </a:extLst>
          </p:cNvPr>
          <p:cNvSpPr/>
          <p:nvPr/>
        </p:nvSpPr>
        <p:spPr>
          <a:xfrm>
            <a:off x="6055519" y="4183856"/>
            <a:ext cx="207169" cy="433713"/>
          </a:xfrm>
          <a:custGeom>
            <a:avLst/>
            <a:gdLst>
              <a:gd name="connsiteX0" fmla="*/ 0 w 207169"/>
              <a:gd name="connsiteY0" fmla="*/ 16669 h 433713"/>
              <a:gd name="connsiteX1" fmla="*/ 0 w 207169"/>
              <a:gd name="connsiteY1" fmla="*/ 16669 h 433713"/>
              <a:gd name="connsiteX2" fmla="*/ 16669 w 207169"/>
              <a:gd name="connsiteY2" fmla="*/ 4763 h 433713"/>
              <a:gd name="connsiteX3" fmla="*/ 47625 w 207169"/>
              <a:gd name="connsiteY3" fmla="*/ 0 h 433713"/>
              <a:gd name="connsiteX4" fmla="*/ 52387 w 207169"/>
              <a:gd name="connsiteY4" fmla="*/ 11907 h 433713"/>
              <a:gd name="connsiteX5" fmla="*/ 57150 w 207169"/>
              <a:gd name="connsiteY5" fmla="*/ 21432 h 433713"/>
              <a:gd name="connsiteX6" fmla="*/ 59531 w 207169"/>
              <a:gd name="connsiteY6" fmla="*/ 28575 h 433713"/>
              <a:gd name="connsiteX7" fmla="*/ 66675 w 207169"/>
              <a:gd name="connsiteY7" fmla="*/ 38100 h 433713"/>
              <a:gd name="connsiteX8" fmla="*/ 71437 w 207169"/>
              <a:gd name="connsiteY8" fmla="*/ 45244 h 433713"/>
              <a:gd name="connsiteX9" fmla="*/ 78581 w 207169"/>
              <a:gd name="connsiteY9" fmla="*/ 57150 h 433713"/>
              <a:gd name="connsiteX10" fmla="*/ 97631 w 207169"/>
              <a:gd name="connsiteY10" fmla="*/ 80963 h 433713"/>
              <a:gd name="connsiteX11" fmla="*/ 100012 w 207169"/>
              <a:gd name="connsiteY11" fmla="*/ 88107 h 433713"/>
              <a:gd name="connsiteX12" fmla="*/ 104775 w 207169"/>
              <a:gd name="connsiteY12" fmla="*/ 100013 h 433713"/>
              <a:gd name="connsiteX13" fmla="*/ 107156 w 207169"/>
              <a:gd name="connsiteY13" fmla="*/ 107157 h 433713"/>
              <a:gd name="connsiteX14" fmla="*/ 116681 w 207169"/>
              <a:gd name="connsiteY14" fmla="*/ 126207 h 433713"/>
              <a:gd name="connsiteX15" fmla="*/ 123825 w 207169"/>
              <a:gd name="connsiteY15" fmla="*/ 142875 h 433713"/>
              <a:gd name="connsiteX16" fmla="*/ 145256 w 207169"/>
              <a:gd name="connsiteY16" fmla="*/ 159544 h 433713"/>
              <a:gd name="connsiteX17" fmla="*/ 152400 w 207169"/>
              <a:gd name="connsiteY17" fmla="*/ 166688 h 433713"/>
              <a:gd name="connsiteX18" fmla="*/ 161925 w 207169"/>
              <a:gd name="connsiteY18" fmla="*/ 185738 h 433713"/>
              <a:gd name="connsiteX19" fmla="*/ 164306 w 207169"/>
              <a:gd name="connsiteY19" fmla="*/ 195263 h 433713"/>
              <a:gd name="connsiteX20" fmla="*/ 169069 w 207169"/>
              <a:gd name="connsiteY20" fmla="*/ 207169 h 433713"/>
              <a:gd name="connsiteX21" fmla="*/ 173831 w 207169"/>
              <a:gd name="connsiteY21" fmla="*/ 221457 h 433713"/>
              <a:gd name="connsiteX22" fmla="*/ 178594 w 207169"/>
              <a:gd name="connsiteY22" fmla="*/ 235744 h 433713"/>
              <a:gd name="connsiteX23" fmla="*/ 180975 w 207169"/>
              <a:gd name="connsiteY23" fmla="*/ 242888 h 433713"/>
              <a:gd name="connsiteX24" fmla="*/ 183356 w 207169"/>
              <a:gd name="connsiteY24" fmla="*/ 271463 h 433713"/>
              <a:gd name="connsiteX25" fmla="*/ 185737 w 207169"/>
              <a:gd name="connsiteY25" fmla="*/ 314325 h 433713"/>
              <a:gd name="connsiteX26" fmla="*/ 188119 w 207169"/>
              <a:gd name="connsiteY26" fmla="*/ 333375 h 433713"/>
              <a:gd name="connsiteX27" fmla="*/ 190500 w 207169"/>
              <a:gd name="connsiteY27" fmla="*/ 340519 h 433713"/>
              <a:gd name="connsiteX28" fmla="*/ 192881 w 207169"/>
              <a:gd name="connsiteY28" fmla="*/ 354807 h 433713"/>
              <a:gd name="connsiteX29" fmla="*/ 195262 w 207169"/>
              <a:gd name="connsiteY29" fmla="*/ 376238 h 433713"/>
              <a:gd name="connsiteX30" fmla="*/ 200025 w 207169"/>
              <a:gd name="connsiteY30" fmla="*/ 388144 h 433713"/>
              <a:gd name="connsiteX31" fmla="*/ 202406 w 207169"/>
              <a:gd name="connsiteY31" fmla="*/ 395288 h 433713"/>
              <a:gd name="connsiteX32" fmla="*/ 207169 w 207169"/>
              <a:gd name="connsiteY32" fmla="*/ 419100 h 433713"/>
              <a:gd name="connsiteX33" fmla="*/ 204787 w 207169"/>
              <a:gd name="connsiteY33" fmla="*/ 431007 h 433713"/>
              <a:gd name="connsiteX34" fmla="*/ 176212 w 207169"/>
              <a:gd name="connsiteY34" fmla="*/ 433388 h 433713"/>
              <a:gd name="connsiteX35" fmla="*/ 111919 w 207169"/>
              <a:gd name="connsiteY35" fmla="*/ 431007 h 433713"/>
              <a:gd name="connsiteX36" fmla="*/ 109537 w 207169"/>
              <a:gd name="connsiteY36" fmla="*/ 395288 h 433713"/>
              <a:gd name="connsiteX37" fmla="*/ 102394 w 207169"/>
              <a:gd name="connsiteY37" fmla="*/ 252413 h 433713"/>
              <a:gd name="connsiteX38" fmla="*/ 100012 w 207169"/>
              <a:gd name="connsiteY38" fmla="*/ 233363 h 433713"/>
              <a:gd name="connsiteX39" fmla="*/ 97631 w 207169"/>
              <a:gd name="connsiteY39" fmla="*/ 223838 h 433713"/>
              <a:gd name="connsiteX40" fmla="*/ 95250 w 207169"/>
              <a:gd name="connsiteY40" fmla="*/ 209550 h 433713"/>
              <a:gd name="connsiteX41" fmla="*/ 92869 w 207169"/>
              <a:gd name="connsiteY41" fmla="*/ 178594 h 433713"/>
              <a:gd name="connsiteX42" fmla="*/ 83344 w 207169"/>
              <a:gd name="connsiteY42" fmla="*/ 164307 h 433713"/>
              <a:gd name="connsiteX43" fmla="*/ 76200 w 207169"/>
              <a:gd name="connsiteY43" fmla="*/ 145257 h 433713"/>
              <a:gd name="connsiteX44" fmla="*/ 57150 w 207169"/>
              <a:gd name="connsiteY44" fmla="*/ 130969 h 433713"/>
              <a:gd name="connsiteX45" fmla="*/ 50006 w 207169"/>
              <a:gd name="connsiteY45" fmla="*/ 123825 h 433713"/>
              <a:gd name="connsiteX46" fmla="*/ 47625 w 207169"/>
              <a:gd name="connsiteY46" fmla="*/ 114300 h 433713"/>
              <a:gd name="connsiteX47" fmla="*/ 45244 w 207169"/>
              <a:gd name="connsiteY47" fmla="*/ 95250 h 433713"/>
              <a:gd name="connsiteX48" fmla="*/ 40481 w 207169"/>
              <a:gd name="connsiteY48" fmla="*/ 85725 h 433713"/>
              <a:gd name="connsiteX49" fmla="*/ 35719 w 207169"/>
              <a:gd name="connsiteY49" fmla="*/ 59532 h 433713"/>
              <a:gd name="connsiteX50" fmla="*/ 26194 w 207169"/>
              <a:gd name="connsiteY50" fmla="*/ 45244 h 433713"/>
              <a:gd name="connsiteX51" fmla="*/ 23812 w 207169"/>
              <a:gd name="connsiteY51" fmla="*/ 38100 h 433713"/>
              <a:gd name="connsiteX52" fmla="*/ 16669 w 207169"/>
              <a:gd name="connsiteY52" fmla="*/ 28575 h 433713"/>
              <a:gd name="connsiteX53" fmla="*/ 0 w 207169"/>
              <a:gd name="connsiteY53" fmla="*/ 16669 h 43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7169" h="433713">
                <a:moveTo>
                  <a:pt x="0" y="16669"/>
                </a:moveTo>
                <a:lnTo>
                  <a:pt x="0" y="16669"/>
                </a:lnTo>
                <a:cubicBezTo>
                  <a:pt x="5556" y="12700"/>
                  <a:pt x="10675" y="8033"/>
                  <a:pt x="16669" y="4763"/>
                </a:cubicBezTo>
                <a:cubicBezTo>
                  <a:pt x="21943" y="1886"/>
                  <a:pt x="47592" y="4"/>
                  <a:pt x="47625" y="0"/>
                </a:cubicBezTo>
                <a:cubicBezTo>
                  <a:pt x="49212" y="3969"/>
                  <a:pt x="50651" y="8001"/>
                  <a:pt x="52387" y="11907"/>
                </a:cubicBezTo>
                <a:cubicBezTo>
                  <a:pt x="53829" y="15151"/>
                  <a:pt x="55752" y="18169"/>
                  <a:pt x="57150" y="21432"/>
                </a:cubicBezTo>
                <a:cubicBezTo>
                  <a:pt x="58139" y="23739"/>
                  <a:pt x="58286" y="26396"/>
                  <a:pt x="59531" y="28575"/>
                </a:cubicBezTo>
                <a:cubicBezTo>
                  <a:pt x="61500" y="32021"/>
                  <a:pt x="64368" y="34870"/>
                  <a:pt x="66675" y="38100"/>
                </a:cubicBezTo>
                <a:cubicBezTo>
                  <a:pt x="68338" y="40429"/>
                  <a:pt x="69920" y="42817"/>
                  <a:pt x="71437" y="45244"/>
                </a:cubicBezTo>
                <a:cubicBezTo>
                  <a:pt x="73890" y="49169"/>
                  <a:pt x="75690" y="53536"/>
                  <a:pt x="78581" y="57150"/>
                </a:cubicBezTo>
                <a:cubicBezTo>
                  <a:pt x="93409" y="75686"/>
                  <a:pt x="87888" y="61477"/>
                  <a:pt x="97631" y="80963"/>
                </a:cubicBezTo>
                <a:cubicBezTo>
                  <a:pt x="98754" y="83208"/>
                  <a:pt x="99131" y="85757"/>
                  <a:pt x="100012" y="88107"/>
                </a:cubicBezTo>
                <a:cubicBezTo>
                  <a:pt x="101513" y="92109"/>
                  <a:pt x="103274" y="96011"/>
                  <a:pt x="104775" y="100013"/>
                </a:cubicBezTo>
                <a:cubicBezTo>
                  <a:pt x="105656" y="102363"/>
                  <a:pt x="106117" y="104872"/>
                  <a:pt x="107156" y="107157"/>
                </a:cubicBezTo>
                <a:cubicBezTo>
                  <a:pt x="110094" y="113620"/>
                  <a:pt x="114959" y="119319"/>
                  <a:pt x="116681" y="126207"/>
                </a:cubicBezTo>
                <a:cubicBezTo>
                  <a:pt x="118872" y="134971"/>
                  <a:pt x="118020" y="136103"/>
                  <a:pt x="123825" y="142875"/>
                </a:cubicBezTo>
                <a:cubicBezTo>
                  <a:pt x="137009" y="158255"/>
                  <a:pt x="129101" y="147428"/>
                  <a:pt x="145256" y="159544"/>
                </a:cubicBezTo>
                <a:cubicBezTo>
                  <a:pt x="147950" y="161565"/>
                  <a:pt x="150019" y="164307"/>
                  <a:pt x="152400" y="166688"/>
                </a:cubicBezTo>
                <a:cubicBezTo>
                  <a:pt x="155575" y="173038"/>
                  <a:pt x="160203" y="178850"/>
                  <a:pt x="161925" y="185738"/>
                </a:cubicBezTo>
                <a:cubicBezTo>
                  <a:pt x="162719" y="188913"/>
                  <a:pt x="163271" y="192158"/>
                  <a:pt x="164306" y="195263"/>
                </a:cubicBezTo>
                <a:cubicBezTo>
                  <a:pt x="165658" y="199318"/>
                  <a:pt x="167608" y="203152"/>
                  <a:pt x="169069" y="207169"/>
                </a:cubicBezTo>
                <a:cubicBezTo>
                  <a:pt x="170785" y="211887"/>
                  <a:pt x="172244" y="216694"/>
                  <a:pt x="173831" y="221457"/>
                </a:cubicBezTo>
                <a:lnTo>
                  <a:pt x="178594" y="235744"/>
                </a:lnTo>
                <a:lnTo>
                  <a:pt x="180975" y="242888"/>
                </a:lnTo>
                <a:cubicBezTo>
                  <a:pt x="181769" y="252413"/>
                  <a:pt x="182720" y="261926"/>
                  <a:pt x="183356" y="271463"/>
                </a:cubicBezTo>
                <a:cubicBezTo>
                  <a:pt x="184308" y="285741"/>
                  <a:pt x="184639" y="300058"/>
                  <a:pt x="185737" y="314325"/>
                </a:cubicBezTo>
                <a:cubicBezTo>
                  <a:pt x="186228" y="320706"/>
                  <a:pt x="186974" y="327079"/>
                  <a:pt x="188119" y="333375"/>
                </a:cubicBezTo>
                <a:cubicBezTo>
                  <a:pt x="188568" y="335845"/>
                  <a:pt x="189956" y="338069"/>
                  <a:pt x="190500" y="340519"/>
                </a:cubicBezTo>
                <a:cubicBezTo>
                  <a:pt x="191547" y="345232"/>
                  <a:pt x="192243" y="350021"/>
                  <a:pt x="192881" y="354807"/>
                </a:cubicBezTo>
                <a:cubicBezTo>
                  <a:pt x="193831" y="361932"/>
                  <a:pt x="193756" y="369210"/>
                  <a:pt x="195262" y="376238"/>
                </a:cubicBezTo>
                <a:cubicBezTo>
                  <a:pt x="196158" y="380418"/>
                  <a:pt x="198524" y="384142"/>
                  <a:pt x="200025" y="388144"/>
                </a:cubicBezTo>
                <a:cubicBezTo>
                  <a:pt x="200906" y="390494"/>
                  <a:pt x="201716" y="392874"/>
                  <a:pt x="202406" y="395288"/>
                </a:cubicBezTo>
                <a:cubicBezTo>
                  <a:pt x="205247" y="405232"/>
                  <a:pt x="205298" y="407877"/>
                  <a:pt x="207169" y="419100"/>
                </a:cubicBezTo>
                <a:cubicBezTo>
                  <a:pt x="206375" y="423069"/>
                  <a:pt x="208462" y="429311"/>
                  <a:pt x="204787" y="431007"/>
                </a:cubicBezTo>
                <a:cubicBezTo>
                  <a:pt x="196109" y="435012"/>
                  <a:pt x="185770" y="433388"/>
                  <a:pt x="176212" y="433388"/>
                </a:cubicBezTo>
                <a:cubicBezTo>
                  <a:pt x="154766" y="433388"/>
                  <a:pt x="133350" y="431801"/>
                  <a:pt x="111919" y="431007"/>
                </a:cubicBezTo>
                <a:cubicBezTo>
                  <a:pt x="111125" y="419101"/>
                  <a:pt x="109878" y="407216"/>
                  <a:pt x="109537" y="395288"/>
                </a:cubicBezTo>
                <a:cubicBezTo>
                  <a:pt x="105564" y="256260"/>
                  <a:pt x="123519" y="305231"/>
                  <a:pt x="102394" y="252413"/>
                </a:cubicBezTo>
                <a:cubicBezTo>
                  <a:pt x="101600" y="246063"/>
                  <a:pt x="101064" y="239675"/>
                  <a:pt x="100012" y="233363"/>
                </a:cubicBezTo>
                <a:cubicBezTo>
                  <a:pt x="99474" y="230135"/>
                  <a:pt x="98273" y="227047"/>
                  <a:pt x="97631" y="223838"/>
                </a:cubicBezTo>
                <a:cubicBezTo>
                  <a:pt x="96684" y="219103"/>
                  <a:pt x="96044" y="214313"/>
                  <a:pt x="95250" y="209550"/>
                </a:cubicBezTo>
                <a:cubicBezTo>
                  <a:pt x="94456" y="199231"/>
                  <a:pt x="95503" y="188602"/>
                  <a:pt x="92869" y="178594"/>
                </a:cubicBezTo>
                <a:cubicBezTo>
                  <a:pt x="91412" y="173059"/>
                  <a:pt x="85154" y="169737"/>
                  <a:pt x="83344" y="164307"/>
                </a:cubicBezTo>
                <a:cubicBezTo>
                  <a:pt x="81762" y="159561"/>
                  <a:pt x="78231" y="148506"/>
                  <a:pt x="76200" y="145257"/>
                </a:cubicBezTo>
                <a:cubicBezTo>
                  <a:pt x="71237" y="137316"/>
                  <a:pt x="64449" y="136443"/>
                  <a:pt x="57150" y="130969"/>
                </a:cubicBezTo>
                <a:cubicBezTo>
                  <a:pt x="54456" y="128948"/>
                  <a:pt x="52387" y="126206"/>
                  <a:pt x="50006" y="123825"/>
                </a:cubicBezTo>
                <a:cubicBezTo>
                  <a:pt x="49212" y="120650"/>
                  <a:pt x="48163" y="117528"/>
                  <a:pt x="47625" y="114300"/>
                </a:cubicBezTo>
                <a:cubicBezTo>
                  <a:pt x="46573" y="107988"/>
                  <a:pt x="46796" y="101458"/>
                  <a:pt x="45244" y="95250"/>
                </a:cubicBezTo>
                <a:cubicBezTo>
                  <a:pt x="44383" y="91806"/>
                  <a:pt x="42069" y="88900"/>
                  <a:pt x="40481" y="85725"/>
                </a:cubicBezTo>
                <a:cubicBezTo>
                  <a:pt x="39962" y="81574"/>
                  <a:pt x="39271" y="65926"/>
                  <a:pt x="35719" y="59532"/>
                </a:cubicBezTo>
                <a:cubicBezTo>
                  <a:pt x="32939" y="54528"/>
                  <a:pt x="28005" y="50674"/>
                  <a:pt x="26194" y="45244"/>
                </a:cubicBezTo>
                <a:cubicBezTo>
                  <a:pt x="25400" y="42863"/>
                  <a:pt x="25057" y="40279"/>
                  <a:pt x="23812" y="38100"/>
                </a:cubicBezTo>
                <a:cubicBezTo>
                  <a:pt x="21843" y="34654"/>
                  <a:pt x="18772" y="31940"/>
                  <a:pt x="16669" y="28575"/>
                </a:cubicBezTo>
                <a:cubicBezTo>
                  <a:pt x="10272" y="18340"/>
                  <a:pt x="2778" y="18653"/>
                  <a:pt x="0" y="16669"/>
                </a:cubicBezTo>
                <a:close/>
              </a:path>
            </a:pathLst>
          </a:custGeom>
          <a:solidFill>
            <a:srgbClr val="CCFFFF">
              <a:alpha val="50196"/>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 name="Freihandform: Form 2">
            <a:extLst>
              <a:ext uri="{FF2B5EF4-FFF2-40B4-BE49-F238E27FC236}">
                <a16:creationId xmlns:a16="http://schemas.microsoft.com/office/drawing/2014/main" id="{73379DAA-3913-2913-E256-0EDF39FDC503}"/>
              </a:ext>
            </a:extLst>
          </p:cNvPr>
          <p:cNvSpPr/>
          <p:nvPr/>
        </p:nvSpPr>
        <p:spPr>
          <a:xfrm>
            <a:off x="6635931" y="3282031"/>
            <a:ext cx="244929" cy="141040"/>
          </a:xfrm>
          <a:custGeom>
            <a:avLst/>
            <a:gdLst>
              <a:gd name="connsiteX0" fmla="*/ 0 w 244929"/>
              <a:gd name="connsiteY0" fmla="*/ 104515 h 141040"/>
              <a:gd name="connsiteX1" fmla="*/ 0 w 244929"/>
              <a:gd name="connsiteY1" fmla="*/ 104515 h 141040"/>
              <a:gd name="connsiteX2" fmla="*/ 32658 w 244929"/>
              <a:gd name="connsiteY2" fmla="*/ 97983 h 141040"/>
              <a:gd name="connsiteX3" fmla="*/ 42455 w 244929"/>
              <a:gd name="connsiteY3" fmla="*/ 91452 h 141040"/>
              <a:gd name="connsiteX4" fmla="*/ 91440 w 244929"/>
              <a:gd name="connsiteY4" fmla="*/ 97983 h 141040"/>
              <a:gd name="connsiteX5" fmla="*/ 107769 w 244929"/>
              <a:gd name="connsiteY5" fmla="*/ 107780 h 141040"/>
              <a:gd name="connsiteX6" fmla="*/ 130629 w 244929"/>
              <a:gd name="connsiteY6" fmla="*/ 117578 h 141040"/>
              <a:gd name="connsiteX7" fmla="*/ 133895 w 244929"/>
              <a:gd name="connsiteY7" fmla="*/ 130640 h 141040"/>
              <a:gd name="connsiteX8" fmla="*/ 137160 w 244929"/>
              <a:gd name="connsiteY8" fmla="*/ 140438 h 141040"/>
              <a:gd name="connsiteX9" fmla="*/ 140426 w 244929"/>
              <a:gd name="connsiteY9" fmla="*/ 117578 h 141040"/>
              <a:gd name="connsiteX10" fmla="*/ 160020 w 244929"/>
              <a:gd name="connsiteY10" fmla="*/ 97983 h 141040"/>
              <a:gd name="connsiteX11" fmla="*/ 186146 w 244929"/>
              <a:gd name="connsiteY11" fmla="*/ 75123 h 141040"/>
              <a:gd name="connsiteX12" fmla="*/ 212272 w 244929"/>
              <a:gd name="connsiteY12" fmla="*/ 71858 h 141040"/>
              <a:gd name="connsiteX13" fmla="*/ 222069 w 244929"/>
              <a:gd name="connsiteY13" fmla="*/ 68592 h 141040"/>
              <a:gd name="connsiteX14" fmla="*/ 244929 w 244929"/>
              <a:gd name="connsiteY14" fmla="*/ 62060 h 141040"/>
              <a:gd name="connsiteX15" fmla="*/ 241663 w 244929"/>
              <a:gd name="connsiteY15" fmla="*/ 35935 h 141040"/>
              <a:gd name="connsiteX16" fmla="*/ 238398 w 244929"/>
              <a:gd name="connsiteY16" fmla="*/ 26138 h 141040"/>
              <a:gd name="connsiteX17" fmla="*/ 202475 w 244929"/>
              <a:gd name="connsiteY17" fmla="*/ 22872 h 141040"/>
              <a:gd name="connsiteX18" fmla="*/ 186146 w 244929"/>
              <a:gd name="connsiteY18" fmla="*/ 19606 h 141040"/>
              <a:gd name="connsiteX19" fmla="*/ 166552 w 244929"/>
              <a:gd name="connsiteY19" fmla="*/ 16340 h 141040"/>
              <a:gd name="connsiteX20" fmla="*/ 146958 w 244929"/>
              <a:gd name="connsiteY20" fmla="*/ 9809 h 141040"/>
              <a:gd name="connsiteX21" fmla="*/ 117566 w 244929"/>
              <a:gd name="connsiteY21" fmla="*/ 6543 h 141040"/>
              <a:gd name="connsiteX22" fmla="*/ 94706 w 244929"/>
              <a:gd name="connsiteY22" fmla="*/ 12 h 141040"/>
              <a:gd name="connsiteX23" fmla="*/ 62049 w 244929"/>
              <a:gd name="connsiteY23" fmla="*/ 13075 h 141040"/>
              <a:gd name="connsiteX24" fmla="*/ 52252 w 244929"/>
              <a:gd name="connsiteY24" fmla="*/ 29403 h 141040"/>
              <a:gd name="connsiteX25" fmla="*/ 45720 w 244929"/>
              <a:gd name="connsiteY25" fmla="*/ 52263 h 141040"/>
              <a:gd name="connsiteX26" fmla="*/ 39189 w 244929"/>
              <a:gd name="connsiteY26" fmla="*/ 58795 h 141040"/>
              <a:gd name="connsiteX27" fmla="*/ 32658 w 244929"/>
              <a:gd name="connsiteY27" fmla="*/ 68592 h 141040"/>
              <a:gd name="connsiteX28" fmla="*/ 26126 w 244929"/>
              <a:gd name="connsiteY28" fmla="*/ 75123 h 141040"/>
              <a:gd name="connsiteX29" fmla="*/ 19595 w 244929"/>
              <a:gd name="connsiteY29" fmla="*/ 84920 h 141040"/>
              <a:gd name="connsiteX30" fmla="*/ 0 w 244929"/>
              <a:gd name="connsiteY30" fmla="*/ 104515 h 141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4929" h="141040">
                <a:moveTo>
                  <a:pt x="0" y="104515"/>
                </a:moveTo>
                <a:lnTo>
                  <a:pt x="0" y="104515"/>
                </a:lnTo>
                <a:cubicBezTo>
                  <a:pt x="10886" y="102338"/>
                  <a:pt x="22047" y="101248"/>
                  <a:pt x="32658" y="97983"/>
                </a:cubicBezTo>
                <a:cubicBezTo>
                  <a:pt x="36409" y="96829"/>
                  <a:pt x="38530" y="91452"/>
                  <a:pt x="42455" y="91452"/>
                </a:cubicBezTo>
                <a:cubicBezTo>
                  <a:pt x="58928" y="91452"/>
                  <a:pt x="75112" y="95806"/>
                  <a:pt x="91440" y="97983"/>
                </a:cubicBezTo>
                <a:cubicBezTo>
                  <a:pt x="102303" y="108846"/>
                  <a:pt x="92930" y="101420"/>
                  <a:pt x="107769" y="107780"/>
                </a:cubicBezTo>
                <a:cubicBezTo>
                  <a:pt x="136030" y="119892"/>
                  <a:pt x="107644" y="109916"/>
                  <a:pt x="130629" y="117578"/>
                </a:cubicBezTo>
                <a:cubicBezTo>
                  <a:pt x="131718" y="121932"/>
                  <a:pt x="132662" y="126325"/>
                  <a:pt x="133895" y="130640"/>
                </a:cubicBezTo>
                <a:cubicBezTo>
                  <a:pt x="134841" y="133950"/>
                  <a:pt x="135620" y="143517"/>
                  <a:pt x="137160" y="140438"/>
                </a:cubicBezTo>
                <a:cubicBezTo>
                  <a:pt x="140602" y="133553"/>
                  <a:pt x="136777" y="124355"/>
                  <a:pt x="140426" y="117578"/>
                </a:cubicBezTo>
                <a:cubicBezTo>
                  <a:pt x="144805" y="109445"/>
                  <a:pt x="153488" y="104515"/>
                  <a:pt x="160020" y="97983"/>
                </a:cubicBezTo>
                <a:cubicBezTo>
                  <a:pt x="165827" y="92176"/>
                  <a:pt x="179672" y="77613"/>
                  <a:pt x="186146" y="75123"/>
                </a:cubicBezTo>
                <a:cubicBezTo>
                  <a:pt x="194337" y="71973"/>
                  <a:pt x="203563" y="72946"/>
                  <a:pt x="212272" y="71858"/>
                </a:cubicBezTo>
                <a:cubicBezTo>
                  <a:pt x="215538" y="70769"/>
                  <a:pt x="218759" y="69538"/>
                  <a:pt x="222069" y="68592"/>
                </a:cubicBezTo>
                <a:cubicBezTo>
                  <a:pt x="250773" y="60390"/>
                  <a:pt x="221439" y="69891"/>
                  <a:pt x="244929" y="62060"/>
                </a:cubicBezTo>
                <a:cubicBezTo>
                  <a:pt x="243840" y="53352"/>
                  <a:pt x="243233" y="44570"/>
                  <a:pt x="241663" y="35935"/>
                </a:cubicBezTo>
                <a:cubicBezTo>
                  <a:pt x="241047" y="32548"/>
                  <a:pt x="241664" y="27227"/>
                  <a:pt x="238398" y="26138"/>
                </a:cubicBezTo>
                <a:cubicBezTo>
                  <a:pt x="226991" y="22336"/>
                  <a:pt x="214449" y="23961"/>
                  <a:pt x="202475" y="22872"/>
                </a:cubicBezTo>
                <a:lnTo>
                  <a:pt x="186146" y="19606"/>
                </a:lnTo>
                <a:cubicBezTo>
                  <a:pt x="179631" y="18421"/>
                  <a:pt x="172976" y="17946"/>
                  <a:pt x="166552" y="16340"/>
                </a:cubicBezTo>
                <a:cubicBezTo>
                  <a:pt x="159873" y="14670"/>
                  <a:pt x="153800" y="10569"/>
                  <a:pt x="146958" y="9809"/>
                </a:cubicBezTo>
                <a:lnTo>
                  <a:pt x="117566" y="6543"/>
                </a:lnTo>
                <a:cubicBezTo>
                  <a:pt x="113673" y="5246"/>
                  <a:pt x="97858" y="-303"/>
                  <a:pt x="94706" y="12"/>
                </a:cubicBezTo>
                <a:cubicBezTo>
                  <a:pt x="84616" y="1021"/>
                  <a:pt x="71283" y="8457"/>
                  <a:pt x="62049" y="13075"/>
                </a:cubicBezTo>
                <a:cubicBezTo>
                  <a:pt x="58783" y="18518"/>
                  <a:pt x="54830" y="23603"/>
                  <a:pt x="52252" y="29403"/>
                </a:cubicBezTo>
                <a:cubicBezTo>
                  <a:pt x="49810" y="34897"/>
                  <a:pt x="49133" y="46575"/>
                  <a:pt x="45720" y="52263"/>
                </a:cubicBezTo>
                <a:cubicBezTo>
                  <a:pt x="44136" y="54903"/>
                  <a:pt x="41112" y="56391"/>
                  <a:pt x="39189" y="58795"/>
                </a:cubicBezTo>
                <a:cubicBezTo>
                  <a:pt x="36737" y="61860"/>
                  <a:pt x="35110" y="65527"/>
                  <a:pt x="32658" y="68592"/>
                </a:cubicBezTo>
                <a:cubicBezTo>
                  <a:pt x="30735" y="70996"/>
                  <a:pt x="28049" y="72719"/>
                  <a:pt x="26126" y="75123"/>
                </a:cubicBezTo>
                <a:cubicBezTo>
                  <a:pt x="23674" y="78188"/>
                  <a:pt x="22047" y="81855"/>
                  <a:pt x="19595" y="84920"/>
                </a:cubicBezTo>
                <a:cubicBezTo>
                  <a:pt x="12293" y="94047"/>
                  <a:pt x="3266" y="101249"/>
                  <a:pt x="0" y="104515"/>
                </a:cubicBezTo>
                <a:close/>
              </a:path>
            </a:pathLst>
          </a:custGeom>
          <a:solidFill>
            <a:srgbClr val="00B05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Freihandform: Form 8">
            <a:extLst>
              <a:ext uri="{FF2B5EF4-FFF2-40B4-BE49-F238E27FC236}">
                <a16:creationId xmlns:a16="http://schemas.microsoft.com/office/drawing/2014/main" id="{BAECBC3A-CBFD-F99E-96DE-D98716F008E8}"/>
              </a:ext>
            </a:extLst>
          </p:cNvPr>
          <p:cNvSpPr/>
          <p:nvPr/>
        </p:nvSpPr>
        <p:spPr>
          <a:xfrm>
            <a:off x="6495506" y="3386546"/>
            <a:ext cx="287383" cy="140940"/>
          </a:xfrm>
          <a:custGeom>
            <a:avLst/>
            <a:gdLst>
              <a:gd name="connsiteX0" fmla="*/ 160020 w 287383"/>
              <a:gd name="connsiteY0" fmla="*/ 3265 h 140940"/>
              <a:gd name="connsiteX1" fmla="*/ 160020 w 287383"/>
              <a:gd name="connsiteY1" fmla="*/ 3265 h 140940"/>
              <a:gd name="connsiteX2" fmla="*/ 130628 w 287383"/>
              <a:gd name="connsiteY2" fmla="*/ 6531 h 140940"/>
              <a:gd name="connsiteX3" fmla="*/ 55517 w 287383"/>
              <a:gd name="connsiteY3" fmla="*/ 9797 h 140940"/>
              <a:gd name="connsiteX4" fmla="*/ 0 w 287383"/>
              <a:gd name="connsiteY4" fmla="*/ 16328 h 140940"/>
              <a:gd name="connsiteX5" fmla="*/ 19594 w 287383"/>
              <a:gd name="connsiteY5" fmla="*/ 35923 h 140940"/>
              <a:gd name="connsiteX6" fmla="*/ 26125 w 287383"/>
              <a:gd name="connsiteY6" fmla="*/ 58783 h 140940"/>
              <a:gd name="connsiteX7" fmla="*/ 29391 w 287383"/>
              <a:gd name="connsiteY7" fmla="*/ 94705 h 140940"/>
              <a:gd name="connsiteX8" fmla="*/ 32657 w 287383"/>
              <a:gd name="connsiteY8" fmla="*/ 107768 h 140940"/>
              <a:gd name="connsiteX9" fmla="*/ 35923 w 287383"/>
              <a:gd name="connsiteY9" fmla="*/ 127363 h 140940"/>
              <a:gd name="connsiteX10" fmla="*/ 52251 w 287383"/>
              <a:gd name="connsiteY10" fmla="*/ 124097 h 140940"/>
              <a:gd name="connsiteX11" fmla="*/ 58783 w 287383"/>
              <a:gd name="connsiteY11" fmla="*/ 114300 h 140940"/>
              <a:gd name="connsiteX12" fmla="*/ 75111 w 287383"/>
              <a:gd name="connsiteY12" fmla="*/ 111034 h 140940"/>
              <a:gd name="connsiteX13" fmla="*/ 88174 w 287383"/>
              <a:gd name="connsiteY13" fmla="*/ 104503 h 140940"/>
              <a:gd name="connsiteX14" fmla="*/ 97971 w 287383"/>
              <a:gd name="connsiteY14" fmla="*/ 97971 h 140940"/>
              <a:gd name="connsiteX15" fmla="*/ 107768 w 287383"/>
              <a:gd name="connsiteY15" fmla="*/ 94705 h 140940"/>
              <a:gd name="connsiteX16" fmla="*/ 120831 w 287383"/>
              <a:gd name="connsiteY16" fmla="*/ 117565 h 140940"/>
              <a:gd name="connsiteX17" fmla="*/ 137160 w 287383"/>
              <a:gd name="connsiteY17" fmla="*/ 127363 h 140940"/>
              <a:gd name="connsiteX18" fmla="*/ 192677 w 287383"/>
              <a:gd name="connsiteY18" fmla="*/ 133894 h 140940"/>
              <a:gd name="connsiteX19" fmla="*/ 202474 w 287383"/>
              <a:gd name="connsiteY19" fmla="*/ 137160 h 140940"/>
              <a:gd name="connsiteX20" fmla="*/ 287383 w 287383"/>
              <a:gd name="connsiteY20" fmla="*/ 137160 h 140940"/>
              <a:gd name="connsiteX21" fmla="*/ 280851 w 287383"/>
              <a:gd name="connsiteY21" fmla="*/ 97971 h 140940"/>
              <a:gd name="connsiteX22" fmla="*/ 274320 w 287383"/>
              <a:gd name="connsiteY22" fmla="*/ 81643 h 140940"/>
              <a:gd name="connsiteX23" fmla="*/ 271054 w 287383"/>
              <a:gd name="connsiteY23" fmla="*/ 16328 h 140940"/>
              <a:gd name="connsiteX24" fmla="*/ 261257 w 287383"/>
              <a:gd name="connsiteY24" fmla="*/ 13063 h 140940"/>
              <a:gd name="connsiteX25" fmla="*/ 235131 w 287383"/>
              <a:gd name="connsiteY25" fmla="*/ 3265 h 140940"/>
              <a:gd name="connsiteX26" fmla="*/ 225334 w 287383"/>
              <a:gd name="connsiteY26" fmla="*/ 0 h 140940"/>
              <a:gd name="connsiteX27" fmla="*/ 160020 w 287383"/>
              <a:gd name="connsiteY27" fmla="*/ 3265 h 14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7383" h="140940">
                <a:moveTo>
                  <a:pt x="160020" y="3265"/>
                </a:moveTo>
                <a:lnTo>
                  <a:pt x="160020" y="3265"/>
                </a:lnTo>
                <a:cubicBezTo>
                  <a:pt x="150223" y="4354"/>
                  <a:pt x="140466" y="5916"/>
                  <a:pt x="130628" y="6531"/>
                </a:cubicBezTo>
                <a:cubicBezTo>
                  <a:pt x="105616" y="8094"/>
                  <a:pt x="80534" y="8325"/>
                  <a:pt x="55517" y="9797"/>
                </a:cubicBezTo>
                <a:cubicBezTo>
                  <a:pt x="25655" y="11554"/>
                  <a:pt x="24485" y="12248"/>
                  <a:pt x="0" y="16328"/>
                </a:cubicBezTo>
                <a:cubicBezTo>
                  <a:pt x="17414" y="51159"/>
                  <a:pt x="-6530" y="9799"/>
                  <a:pt x="19594" y="35923"/>
                </a:cubicBezTo>
                <a:cubicBezTo>
                  <a:pt x="21157" y="37486"/>
                  <a:pt x="26096" y="58668"/>
                  <a:pt x="26125" y="58783"/>
                </a:cubicBezTo>
                <a:cubicBezTo>
                  <a:pt x="27214" y="70757"/>
                  <a:pt x="27802" y="82787"/>
                  <a:pt x="29391" y="94705"/>
                </a:cubicBezTo>
                <a:cubicBezTo>
                  <a:pt x="29984" y="99154"/>
                  <a:pt x="31777" y="103367"/>
                  <a:pt x="32657" y="107768"/>
                </a:cubicBezTo>
                <a:cubicBezTo>
                  <a:pt x="33956" y="114261"/>
                  <a:pt x="34834" y="120831"/>
                  <a:pt x="35923" y="127363"/>
                </a:cubicBezTo>
                <a:cubicBezTo>
                  <a:pt x="41366" y="126274"/>
                  <a:pt x="47432" y="126851"/>
                  <a:pt x="52251" y="124097"/>
                </a:cubicBezTo>
                <a:cubicBezTo>
                  <a:pt x="55659" y="122150"/>
                  <a:pt x="55375" y="116247"/>
                  <a:pt x="58783" y="114300"/>
                </a:cubicBezTo>
                <a:cubicBezTo>
                  <a:pt x="63602" y="111546"/>
                  <a:pt x="69668" y="112123"/>
                  <a:pt x="75111" y="111034"/>
                </a:cubicBezTo>
                <a:cubicBezTo>
                  <a:pt x="79465" y="108857"/>
                  <a:pt x="83947" y="106918"/>
                  <a:pt x="88174" y="104503"/>
                </a:cubicBezTo>
                <a:cubicBezTo>
                  <a:pt x="91582" y="102556"/>
                  <a:pt x="94460" y="99726"/>
                  <a:pt x="97971" y="97971"/>
                </a:cubicBezTo>
                <a:cubicBezTo>
                  <a:pt x="101050" y="96431"/>
                  <a:pt x="104502" y="95794"/>
                  <a:pt x="107768" y="94705"/>
                </a:cubicBezTo>
                <a:cubicBezTo>
                  <a:pt x="137880" y="114781"/>
                  <a:pt x="94598" y="82589"/>
                  <a:pt x="120831" y="117565"/>
                </a:cubicBezTo>
                <a:cubicBezTo>
                  <a:pt x="124640" y="122643"/>
                  <a:pt x="131138" y="125356"/>
                  <a:pt x="137160" y="127363"/>
                </a:cubicBezTo>
                <a:cubicBezTo>
                  <a:pt x="143342" y="129424"/>
                  <a:pt x="191457" y="133772"/>
                  <a:pt x="192677" y="133894"/>
                </a:cubicBezTo>
                <a:cubicBezTo>
                  <a:pt x="195943" y="134983"/>
                  <a:pt x="199114" y="136413"/>
                  <a:pt x="202474" y="137160"/>
                </a:cubicBezTo>
                <a:cubicBezTo>
                  <a:pt x="235179" y="144427"/>
                  <a:pt x="243080" y="139375"/>
                  <a:pt x="287383" y="137160"/>
                </a:cubicBezTo>
                <a:cubicBezTo>
                  <a:pt x="285670" y="123454"/>
                  <a:pt x="285167" y="110919"/>
                  <a:pt x="280851" y="97971"/>
                </a:cubicBezTo>
                <a:cubicBezTo>
                  <a:pt x="278997" y="92410"/>
                  <a:pt x="276497" y="87086"/>
                  <a:pt x="274320" y="81643"/>
                </a:cubicBezTo>
                <a:cubicBezTo>
                  <a:pt x="273231" y="59871"/>
                  <a:pt x="275133" y="37742"/>
                  <a:pt x="271054" y="16328"/>
                </a:cubicBezTo>
                <a:cubicBezTo>
                  <a:pt x="270410" y="12947"/>
                  <a:pt x="264336" y="14602"/>
                  <a:pt x="261257" y="13063"/>
                </a:cubicBezTo>
                <a:cubicBezTo>
                  <a:pt x="234377" y="-377"/>
                  <a:pt x="272937" y="12716"/>
                  <a:pt x="235131" y="3265"/>
                </a:cubicBezTo>
                <a:cubicBezTo>
                  <a:pt x="231792" y="2430"/>
                  <a:pt x="228773" y="149"/>
                  <a:pt x="225334" y="0"/>
                </a:cubicBezTo>
                <a:lnTo>
                  <a:pt x="160020" y="3265"/>
                </a:lnTo>
                <a:close/>
              </a:path>
            </a:pathLst>
          </a:custGeom>
          <a:solidFill>
            <a:srgbClr val="F4B183">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 name="Freihandform: Form 7">
            <a:extLst>
              <a:ext uri="{FF2B5EF4-FFF2-40B4-BE49-F238E27FC236}">
                <a16:creationId xmlns:a16="http://schemas.microsoft.com/office/drawing/2014/main" id="{AF5BECAA-D162-E3A3-224F-E18D5EB90562}"/>
              </a:ext>
            </a:extLst>
          </p:cNvPr>
          <p:cNvSpPr/>
          <p:nvPr/>
        </p:nvSpPr>
        <p:spPr>
          <a:xfrm>
            <a:off x="6500294" y="3283207"/>
            <a:ext cx="385070" cy="255947"/>
          </a:xfrm>
          <a:custGeom>
            <a:avLst/>
            <a:gdLst>
              <a:gd name="connsiteX0" fmla="*/ 0 w 385070"/>
              <a:gd name="connsiteY0" fmla="*/ 104337 h 255947"/>
              <a:gd name="connsiteX1" fmla="*/ 33165 w 385070"/>
              <a:gd name="connsiteY1" fmla="*/ 232258 h 255947"/>
              <a:gd name="connsiteX2" fmla="*/ 108970 w 385070"/>
              <a:gd name="connsiteY2" fmla="*/ 208569 h 255947"/>
              <a:gd name="connsiteX3" fmla="*/ 108970 w 385070"/>
              <a:gd name="connsiteY3" fmla="*/ 208569 h 255947"/>
              <a:gd name="connsiteX4" fmla="*/ 146873 w 385070"/>
              <a:gd name="connsiteY4" fmla="*/ 222783 h 255947"/>
              <a:gd name="connsiteX5" fmla="*/ 175300 w 385070"/>
              <a:gd name="connsiteY5" fmla="*/ 241734 h 255947"/>
              <a:gd name="connsiteX6" fmla="*/ 198989 w 385070"/>
              <a:gd name="connsiteY6" fmla="*/ 246472 h 255947"/>
              <a:gd name="connsiteX7" fmla="*/ 213202 w 385070"/>
              <a:gd name="connsiteY7" fmla="*/ 251210 h 255947"/>
              <a:gd name="connsiteX8" fmla="*/ 232154 w 385070"/>
              <a:gd name="connsiteY8" fmla="*/ 255947 h 255947"/>
              <a:gd name="connsiteX9" fmla="*/ 279532 w 385070"/>
              <a:gd name="connsiteY9" fmla="*/ 251210 h 255947"/>
              <a:gd name="connsiteX10" fmla="*/ 284270 w 385070"/>
              <a:gd name="connsiteY10" fmla="*/ 236996 h 255947"/>
              <a:gd name="connsiteX11" fmla="*/ 274794 w 385070"/>
              <a:gd name="connsiteY11" fmla="*/ 142240 h 255947"/>
              <a:gd name="connsiteX12" fmla="*/ 279532 w 385070"/>
              <a:gd name="connsiteY12" fmla="*/ 118551 h 255947"/>
              <a:gd name="connsiteX13" fmla="*/ 293745 w 385070"/>
              <a:gd name="connsiteY13" fmla="*/ 109075 h 255947"/>
              <a:gd name="connsiteX14" fmla="*/ 307959 w 385070"/>
              <a:gd name="connsiteY14" fmla="*/ 94861 h 255947"/>
              <a:gd name="connsiteX15" fmla="*/ 350599 w 385070"/>
              <a:gd name="connsiteY15" fmla="*/ 85386 h 255947"/>
              <a:gd name="connsiteX16" fmla="*/ 383764 w 385070"/>
              <a:gd name="connsiteY16" fmla="*/ 66434 h 255947"/>
              <a:gd name="connsiteX17" fmla="*/ 355337 w 385070"/>
              <a:gd name="connsiteY17" fmla="*/ 28532 h 255947"/>
              <a:gd name="connsiteX18" fmla="*/ 326910 w 385070"/>
              <a:gd name="connsiteY18" fmla="*/ 19056 h 255947"/>
              <a:gd name="connsiteX19" fmla="*/ 265318 w 385070"/>
              <a:gd name="connsiteY19" fmla="*/ 9581 h 255947"/>
              <a:gd name="connsiteX20" fmla="*/ 246367 w 385070"/>
              <a:gd name="connsiteY20" fmla="*/ 4843 h 255947"/>
              <a:gd name="connsiteX21" fmla="*/ 232154 w 385070"/>
              <a:gd name="connsiteY21" fmla="*/ 105 h 255947"/>
              <a:gd name="connsiteX22" fmla="*/ 217940 w 385070"/>
              <a:gd name="connsiteY22" fmla="*/ 9581 h 255947"/>
              <a:gd name="connsiteX23" fmla="*/ 184775 w 385070"/>
              <a:gd name="connsiteY23" fmla="*/ 28532 h 255947"/>
              <a:gd name="connsiteX24" fmla="*/ 170562 w 385070"/>
              <a:gd name="connsiteY24" fmla="*/ 42745 h 255947"/>
              <a:gd name="connsiteX25" fmla="*/ 161086 w 385070"/>
              <a:gd name="connsiteY25" fmla="*/ 66434 h 255947"/>
              <a:gd name="connsiteX26" fmla="*/ 151611 w 385070"/>
              <a:gd name="connsiteY26" fmla="*/ 80648 h 255947"/>
              <a:gd name="connsiteX27" fmla="*/ 146873 w 385070"/>
              <a:gd name="connsiteY27" fmla="*/ 104337 h 255947"/>
              <a:gd name="connsiteX28" fmla="*/ 132659 w 385070"/>
              <a:gd name="connsiteY28" fmla="*/ 109075 h 255947"/>
              <a:gd name="connsiteX29" fmla="*/ 0 w 385070"/>
              <a:gd name="connsiteY29" fmla="*/ 104337 h 25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5070" h="255947">
                <a:moveTo>
                  <a:pt x="0" y="104337"/>
                </a:moveTo>
                <a:lnTo>
                  <a:pt x="33165" y="232258"/>
                </a:lnTo>
                <a:lnTo>
                  <a:pt x="108970" y="208569"/>
                </a:lnTo>
                <a:lnTo>
                  <a:pt x="108970" y="208569"/>
                </a:lnTo>
                <a:cubicBezTo>
                  <a:pt x="121604" y="213307"/>
                  <a:pt x="134804" y="216749"/>
                  <a:pt x="146873" y="222783"/>
                </a:cubicBezTo>
                <a:cubicBezTo>
                  <a:pt x="157059" y="227876"/>
                  <a:pt x="164133" y="239500"/>
                  <a:pt x="175300" y="241734"/>
                </a:cubicBezTo>
                <a:cubicBezTo>
                  <a:pt x="183196" y="243313"/>
                  <a:pt x="191177" y="244519"/>
                  <a:pt x="198989" y="246472"/>
                </a:cubicBezTo>
                <a:cubicBezTo>
                  <a:pt x="203834" y="247683"/>
                  <a:pt x="208400" y="249838"/>
                  <a:pt x="213202" y="251210"/>
                </a:cubicBezTo>
                <a:cubicBezTo>
                  <a:pt x="219463" y="252999"/>
                  <a:pt x="225837" y="254368"/>
                  <a:pt x="232154" y="255947"/>
                </a:cubicBezTo>
                <a:cubicBezTo>
                  <a:pt x="247947" y="254368"/>
                  <a:pt x="264616" y="256634"/>
                  <a:pt x="279532" y="251210"/>
                </a:cubicBezTo>
                <a:cubicBezTo>
                  <a:pt x="284226" y="249503"/>
                  <a:pt x="284270" y="241990"/>
                  <a:pt x="284270" y="236996"/>
                </a:cubicBezTo>
                <a:cubicBezTo>
                  <a:pt x="284270" y="213814"/>
                  <a:pt x="278011" y="167973"/>
                  <a:pt x="274794" y="142240"/>
                </a:cubicBezTo>
                <a:cubicBezTo>
                  <a:pt x="276373" y="134344"/>
                  <a:pt x="275537" y="125543"/>
                  <a:pt x="279532" y="118551"/>
                </a:cubicBezTo>
                <a:cubicBezTo>
                  <a:pt x="282357" y="113607"/>
                  <a:pt x="289371" y="112720"/>
                  <a:pt x="293745" y="109075"/>
                </a:cubicBezTo>
                <a:cubicBezTo>
                  <a:pt x="298892" y="104785"/>
                  <a:pt x="302141" y="98185"/>
                  <a:pt x="307959" y="94861"/>
                </a:cubicBezTo>
                <a:cubicBezTo>
                  <a:pt x="311559" y="92804"/>
                  <a:pt x="349172" y="85671"/>
                  <a:pt x="350599" y="85386"/>
                </a:cubicBezTo>
                <a:cubicBezTo>
                  <a:pt x="351109" y="85131"/>
                  <a:pt x="382648" y="70341"/>
                  <a:pt x="383764" y="66434"/>
                </a:cubicBezTo>
                <a:cubicBezTo>
                  <a:pt x="390301" y="43552"/>
                  <a:pt x="370972" y="35639"/>
                  <a:pt x="355337" y="28532"/>
                </a:cubicBezTo>
                <a:cubicBezTo>
                  <a:pt x="346244" y="24399"/>
                  <a:pt x="336386" y="22215"/>
                  <a:pt x="326910" y="19056"/>
                </a:cubicBezTo>
                <a:cubicBezTo>
                  <a:pt x="297639" y="9298"/>
                  <a:pt x="317669" y="14815"/>
                  <a:pt x="265318" y="9581"/>
                </a:cubicBezTo>
                <a:cubicBezTo>
                  <a:pt x="259001" y="8002"/>
                  <a:pt x="252628" y="6632"/>
                  <a:pt x="246367" y="4843"/>
                </a:cubicBezTo>
                <a:cubicBezTo>
                  <a:pt x="241565" y="3471"/>
                  <a:pt x="237080" y="-716"/>
                  <a:pt x="232154" y="105"/>
                </a:cubicBezTo>
                <a:cubicBezTo>
                  <a:pt x="226537" y="1041"/>
                  <a:pt x="222574" y="6271"/>
                  <a:pt x="217940" y="9581"/>
                </a:cubicBezTo>
                <a:cubicBezTo>
                  <a:pt x="192843" y="27508"/>
                  <a:pt x="207840" y="20844"/>
                  <a:pt x="184775" y="28532"/>
                </a:cubicBezTo>
                <a:cubicBezTo>
                  <a:pt x="180037" y="33270"/>
                  <a:pt x="174113" y="37063"/>
                  <a:pt x="170562" y="42745"/>
                </a:cubicBezTo>
                <a:cubicBezTo>
                  <a:pt x="166055" y="49957"/>
                  <a:pt x="164889" y="58827"/>
                  <a:pt x="161086" y="66434"/>
                </a:cubicBezTo>
                <a:cubicBezTo>
                  <a:pt x="158540" y="71527"/>
                  <a:pt x="154769" y="75910"/>
                  <a:pt x="151611" y="80648"/>
                </a:cubicBezTo>
                <a:cubicBezTo>
                  <a:pt x="150032" y="88544"/>
                  <a:pt x="151340" y="97637"/>
                  <a:pt x="146873" y="104337"/>
                </a:cubicBezTo>
                <a:cubicBezTo>
                  <a:pt x="144103" y="108492"/>
                  <a:pt x="137651" y="108928"/>
                  <a:pt x="132659" y="109075"/>
                </a:cubicBezTo>
                <a:cubicBezTo>
                  <a:pt x="83723" y="110514"/>
                  <a:pt x="34744" y="109075"/>
                  <a:pt x="0" y="1043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5" name="Textfeld 24">
            <a:extLst>
              <a:ext uri="{FF2B5EF4-FFF2-40B4-BE49-F238E27FC236}">
                <a16:creationId xmlns:a16="http://schemas.microsoft.com/office/drawing/2014/main" id="{7E3629A4-443B-BA33-A918-64DACAF6EAE2}"/>
              </a:ext>
            </a:extLst>
          </p:cNvPr>
          <p:cNvSpPr txBox="1"/>
          <p:nvPr/>
        </p:nvSpPr>
        <p:spPr>
          <a:xfrm>
            <a:off x="7250773" y="2312463"/>
            <a:ext cx="1607529" cy="1477328"/>
          </a:xfrm>
          <a:prstGeom prst="rect">
            <a:avLst/>
          </a:prstGeom>
          <a:solidFill>
            <a:schemeClr val="bg1"/>
          </a:solidFill>
        </p:spPr>
        <p:txBody>
          <a:bodyPr wrap="square" rtlCol="0">
            <a:spAutoFit/>
          </a:bodyPr>
          <a:lstStyle/>
          <a:p>
            <a:r>
              <a:rPr lang="en-US" sz="1000" dirty="0" err="1">
                <a:latin typeface="Arial" panose="020B0604020202020204" pitchFamily="34" charset="0"/>
                <a:cs typeface="Arial" panose="020B0604020202020204" pitchFamily="34" charset="0"/>
              </a:rPr>
              <a:t>Légende </a:t>
            </a:r>
            <a:r>
              <a:rPr lang="en-US" sz="1000" dirty="0">
                <a:latin typeface="Arial" panose="020B0604020202020204" pitchFamily="34" charset="0"/>
                <a:cs typeface="Arial" panose="020B0604020202020204" pitchFamily="34" charset="0"/>
              </a:rPr>
              <a:t>:</a:t>
            </a:r>
          </a:p>
          <a:p>
            <a:r>
              <a:rPr lang="en-US" sz="1000" dirty="0">
                <a:latin typeface="Arial" panose="020B0604020202020204" pitchFamily="34" charset="0"/>
                <a:cs typeface="Arial" panose="020B0604020202020204" pitchFamily="34" charset="0"/>
              </a:rPr>
              <a:t>   Potentiel </a:t>
            </a:r>
            <a:r>
              <a:rPr lang="en-US" sz="1000" dirty="0" err="1">
                <a:latin typeface="Arial" panose="020B0604020202020204" pitchFamily="34" charset="0"/>
                <a:cs typeface="Arial" panose="020B0604020202020204" pitchFamily="34" charset="0"/>
              </a:rPr>
              <a:t>humide</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Potentiel champ</a:t>
            </a:r>
          </a:p>
          <a:p>
            <a:r>
              <a:rPr lang="en-US" sz="1000" dirty="0">
                <a:latin typeface="Arial" panose="020B0604020202020204" pitchFamily="34" charset="0"/>
                <a:cs typeface="Arial" panose="020B0604020202020204" pitchFamily="34" charset="0"/>
              </a:rPr>
              <a:t>   Potentiel </a:t>
            </a:r>
            <a:r>
              <a:rPr lang="en-US" sz="1000" dirty="0" err="1">
                <a:latin typeface="Arial" panose="020B0604020202020204" pitchFamily="34" charset="0"/>
                <a:cs typeface="Arial" panose="020B0604020202020204" pitchFamily="34" charset="0"/>
              </a:rPr>
              <a:t>sec</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Potentiel</a:t>
            </a:r>
            <a:r>
              <a:rPr lang="en-US" sz="1000" dirty="0">
                <a:latin typeface="Arial" panose="020B0604020202020204" pitchFamily="34" charset="0"/>
                <a:cs typeface="Arial" panose="020B0604020202020204" pitchFamily="34" charset="0"/>
              </a:rPr>
              <a:t> prairies à </a:t>
            </a:r>
            <a:r>
              <a:rPr lang="en-US" sz="1000" dirty="0" err="1">
                <a:latin typeface="Arial" panose="020B0604020202020204" pitchFamily="34" charset="0"/>
                <a:cs typeface="Arial" panose="020B0604020202020204" pitchFamily="34" charset="0"/>
              </a:rPr>
              <a:t>fromental</a:t>
            </a:r>
            <a:r>
              <a:rPr lang="en-US" sz="1000" dirty="0">
                <a:latin typeface="Arial" panose="020B0604020202020204" pitchFamily="34" charset="0"/>
                <a:cs typeface="Arial" panose="020B0604020202020204" pitchFamily="34" charset="0"/>
              </a:rPr>
              <a:t> et </a:t>
            </a:r>
            <a:r>
              <a:rPr lang="en-US" sz="1000" dirty="0" err="1">
                <a:latin typeface="Arial" panose="020B0604020202020204" pitchFamily="34" charset="0"/>
                <a:cs typeface="Arial" panose="020B0604020202020204" pitchFamily="34" charset="0"/>
              </a:rPr>
              <a:t>pâturages</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Potentiel</a:t>
            </a:r>
            <a:r>
              <a:rPr lang="en-US" sz="1000" dirty="0">
                <a:latin typeface="Arial" panose="020B0604020202020204" pitchFamily="34" charset="0"/>
                <a:cs typeface="Arial" panose="020B0604020202020204" pitchFamily="34" charset="0"/>
              </a:rPr>
              <a:t> champ</a:t>
            </a:r>
          </a:p>
          <a:p>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ou</a:t>
            </a:r>
            <a:r>
              <a:rPr lang="en-US" sz="1000" dirty="0">
                <a:latin typeface="Arial" panose="020B0604020202020204" pitchFamily="34" charset="0"/>
                <a:cs typeface="Arial" panose="020B0604020202020204" pitchFamily="34" charset="0"/>
              </a:rPr>
              <a:t> prairies à </a:t>
            </a:r>
            <a:r>
              <a:rPr lang="en-US" sz="1000" dirty="0" err="1">
                <a:latin typeface="Arial" panose="020B0604020202020204" pitchFamily="34" charset="0"/>
                <a:cs typeface="Arial" panose="020B0604020202020204" pitchFamily="34" charset="0"/>
              </a:rPr>
              <a:t>fromental</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ou</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pâturages</a:t>
            </a:r>
            <a:endParaRPr lang="de-CH" sz="1000" dirty="0">
              <a:latin typeface="Arial" panose="020B0604020202020204" pitchFamily="34" charset="0"/>
              <a:cs typeface="Arial" panose="020B0604020202020204" pitchFamily="34" charset="0"/>
            </a:endParaRPr>
          </a:p>
        </p:txBody>
      </p:sp>
      <p:sp>
        <p:nvSpPr>
          <p:cNvPr id="26" name="Rechteck 25">
            <a:extLst>
              <a:ext uri="{FF2B5EF4-FFF2-40B4-BE49-F238E27FC236}">
                <a16:creationId xmlns:a16="http://schemas.microsoft.com/office/drawing/2014/main" id="{1BA36A45-B364-A795-E205-DF2317EBEF5F}"/>
              </a:ext>
            </a:extLst>
          </p:cNvPr>
          <p:cNvSpPr/>
          <p:nvPr/>
        </p:nvSpPr>
        <p:spPr>
          <a:xfrm>
            <a:off x="7274126" y="2564904"/>
            <a:ext cx="52686" cy="90164"/>
          </a:xfrm>
          <a:prstGeom prst="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7" name="Rechteck 26">
            <a:extLst>
              <a:ext uri="{FF2B5EF4-FFF2-40B4-BE49-F238E27FC236}">
                <a16:creationId xmlns:a16="http://schemas.microsoft.com/office/drawing/2014/main" id="{7A7C3EE9-F5EA-2DDA-6C63-B9021D10505C}"/>
              </a:ext>
            </a:extLst>
          </p:cNvPr>
          <p:cNvSpPr/>
          <p:nvPr/>
        </p:nvSpPr>
        <p:spPr>
          <a:xfrm>
            <a:off x="7277645" y="2708920"/>
            <a:ext cx="52686" cy="9016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8" name="Rechteck 27">
            <a:extLst>
              <a:ext uri="{FF2B5EF4-FFF2-40B4-BE49-F238E27FC236}">
                <a16:creationId xmlns:a16="http://schemas.microsoft.com/office/drawing/2014/main" id="{4A225557-9BEB-92B5-9590-1ABE58FEB3CD}"/>
              </a:ext>
            </a:extLst>
          </p:cNvPr>
          <p:cNvSpPr/>
          <p:nvPr/>
        </p:nvSpPr>
        <p:spPr>
          <a:xfrm>
            <a:off x="7274126" y="2852936"/>
            <a:ext cx="52686" cy="9016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9" name="Rechteck 28">
            <a:extLst>
              <a:ext uri="{FF2B5EF4-FFF2-40B4-BE49-F238E27FC236}">
                <a16:creationId xmlns:a16="http://schemas.microsoft.com/office/drawing/2014/main" id="{F53BD51D-4E7E-E822-F95D-7624398EEEAF}"/>
              </a:ext>
            </a:extLst>
          </p:cNvPr>
          <p:cNvSpPr/>
          <p:nvPr/>
        </p:nvSpPr>
        <p:spPr>
          <a:xfrm>
            <a:off x="7277645" y="2996952"/>
            <a:ext cx="52686" cy="9016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0" name="Rechteck 29">
            <a:extLst>
              <a:ext uri="{FF2B5EF4-FFF2-40B4-BE49-F238E27FC236}">
                <a16:creationId xmlns:a16="http://schemas.microsoft.com/office/drawing/2014/main" id="{D740A8D2-E6C6-9BD8-A88F-FE099CEF9CB7}"/>
              </a:ext>
            </a:extLst>
          </p:cNvPr>
          <p:cNvSpPr/>
          <p:nvPr/>
        </p:nvSpPr>
        <p:spPr>
          <a:xfrm>
            <a:off x="7274126" y="3338836"/>
            <a:ext cx="52686" cy="90164"/>
          </a:xfrm>
          <a:prstGeom prst="rect">
            <a:avLst/>
          </a:prstGeom>
          <a:solidFill>
            <a:srgbClr val="F4B1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1" name="TextBox 11">
            <a:extLst>
              <a:ext uri="{FF2B5EF4-FFF2-40B4-BE49-F238E27FC236}">
                <a16:creationId xmlns:a16="http://schemas.microsoft.com/office/drawing/2014/main" id="{FBF18223-08DA-CF66-EBDC-CC3AC609FD76}"/>
              </a:ext>
            </a:extLst>
          </p:cNvPr>
          <p:cNvSpPr txBox="1"/>
          <p:nvPr/>
        </p:nvSpPr>
        <p:spPr>
          <a:xfrm rot="20920235">
            <a:off x="1704172" y="2296708"/>
            <a:ext cx="5548553" cy="3046988"/>
          </a:xfrm>
          <a:prstGeom prst="rect">
            <a:avLst/>
          </a:prstGeom>
          <a:solidFill>
            <a:schemeClr val="bg1"/>
          </a:solidFill>
          <a:ln w="76200">
            <a:solidFill>
              <a:srgbClr val="FF0000"/>
            </a:solidFill>
          </a:ln>
        </p:spPr>
        <p:txBody>
          <a:bodyPr wrap="square" rtlCol="0">
            <a:spAutoFit/>
          </a:bodyPr>
          <a:lstStyle/>
          <a:p>
            <a:r>
              <a:rPr lang="de-CH" sz="2400" dirty="0" err="1">
                <a:latin typeface="Arial" panose="020B0604020202020204" pitchFamily="34" charset="0"/>
                <a:cs typeface="Arial" panose="020B0604020202020204" pitchFamily="34" charset="0"/>
              </a:rPr>
              <a:t>Potentiel</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pour</a:t>
            </a:r>
            <a:r>
              <a:rPr lang="de-CH" sz="2400" dirty="0">
                <a:latin typeface="Arial" panose="020B0604020202020204" pitchFamily="34" charset="0"/>
                <a:cs typeface="Arial" panose="020B0604020202020204" pitchFamily="34" charset="0"/>
              </a:rPr>
              <a:t> des </a:t>
            </a:r>
            <a:r>
              <a:rPr lang="de-CH" sz="2400" dirty="0" err="1">
                <a:latin typeface="Arial" panose="020B0604020202020204" pitchFamily="34" charset="0"/>
                <a:cs typeface="Arial" panose="020B0604020202020204" pitchFamily="34" charset="0"/>
              </a:rPr>
              <a:t>surfaces</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rudérales</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là</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où</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cela</a:t>
            </a:r>
            <a:r>
              <a:rPr lang="de-CH" sz="2400" dirty="0">
                <a:latin typeface="Arial" panose="020B0604020202020204" pitchFamily="34" charset="0"/>
                <a:cs typeface="Arial" panose="020B0604020202020204" pitchFamily="34" charset="0"/>
              </a:rPr>
              <a:t> se </a:t>
            </a:r>
            <a:r>
              <a:rPr lang="de-CH" sz="2400" dirty="0" err="1">
                <a:latin typeface="Arial" panose="020B0604020202020204" pitchFamily="34" charset="0"/>
                <a:cs typeface="Arial" panose="020B0604020202020204" pitchFamily="34" charset="0"/>
              </a:rPr>
              <a:t>prête</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dans</a:t>
            </a:r>
            <a:r>
              <a:rPr lang="de-CH" sz="2400" dirty="0">
                <a:latin typeface="Arial" panose="020B0604020202020204" pitchFamily="34" charset="0"/>
                <a:cs typeface="Arial" panose="020B0604020202020204" pitchFamily="34" charset="0"/>
              </a:rPr>
              <a:t> les </a:t>
            </a:r>
            <a:r>
              <a:rPr lang="de-CH" sz="2400" dirty="0" err="1">
                <a:latin typeface="Arial" panose="020B0604020202020204" pitchFamily="34" charset="0"/>
                <a:cs typeface="Arial" panose="020B0604020202020204" pitchFamily="34" charset="0"/>
              </a:rPr>
              <a:t>terres</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assolées</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mais</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aussi</a:t>
            </a:r>
            <a:r>
              <a:rPr lang="de-CH" sz="2400" dirty="0">
                <a:latin typeface="Arial" panose="020B0604020202020204" pitchFamily="34" charset="0"/>
                <a:cs typeface="Arial" panose="020B0604020202020204" pitchFamily="34" charset="0"/>
              </a:rPr>
              <a:t> </a:t>
            </a:r>
            <a:r>
              <a:rPr lang="de-CH" sz="2400" dirty="0" err="1">
                <a:latin typeface="Arial" panose="020B0604020202020204" pitchFamily="34" charset="0"/>
                <a:cs typeface="Arial" panose="020B0604020202020204" pitchFamily="34" charset="0"/>
              </a:rPr>
              <a:t>ailleurs</a:t>
            </a:r>
            <a:r>
              <a:rPr lang="de-CH" sz="2400" dirty="0">
                <a:latin typeface="Arial" panose="020B0604020202020204" pitchFamily="34" charset="0"/>
                <a:cs typeface="Arial" panose="020B0604020202020204" pitchFamily="34" charset="0"/>
              </a:rPr>
              <a:t>). </a:t>
            </a:r>
          </a:p>
          <a:p>
            <a:r>
              <a:rPr lang="de-CH" sz="2400" dirty="0" err="1">
                <a:solidFill>
                  <a:srgbClr val="000000"/>
                </a:solidFill>
                <a:latin typeface="Arial" panose="020B0604020202020204" pitchFamily="34" charset="0"/>
                <a:cs typeface="Arial" panose="020B0604020202020204" pitchFamily="34" charset="0"/>
              </a:rPr>
              <a:t>Potentiel</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pour</a:t>
            </a:r>
            <a:r>
              <a:rPr lang="de-CH" sz="2400" dirty="0">
                <a:solidFill>
                  <a:srgbClr val="000000"/>
                </a:solidFill>
                <a:latin typeface="Arial" panose="020B0604020202020204" pitchFamily="34" charset="0"/>
                <a:cs typeface="Arial" panose="020B0604020202020204" pitchFamily="34" charset="0"/>
              </a:rPr>
              <a:t> des </a:t>
            </a:r>
            <a:r>
              <a:rPr lang="de-CH" sz="2400" dirty="0" err="1">
                <a:solidFill>
                  <a:srgbClr val="000000"/>
                </a:solidFill>
                <a:latin typeface="Arial" panose="020B0604020202020204" pitchFamily="34" charset="0"/>
                <a:cs typeface="Arial" panose="020B0604020202020204" pitchFamily="34" charset="0"/>
              </a:rPr>
              <a:t>ourlets</a:t>
            </a:r>
            <a:r>
              <a:rPr lang="de-CH" sz="2400" dirty="0">
                <a:solidFill>
                  <a:srgbClr val="000000"/>
                </a:solidFill>
                <a:latin typeface="Arial" panose="020B0604020202020204" pitchFamily="34" charset="0"/>
                <a:cs typeface="Arial" panose="020B0604020202020204" pitchFamily="34" charset="0"/>
              </a:rPr>
              <a:t> et </a:t>
            </a:r>
            <a:r>
              <a:rPr lang="de-CH" sz="2400" dirty="0" err="1">
                <a:solidFill>
                  <a:srgbClr val="000000"/>
                </a:solidFill>
                <a:latin typeface="Arial" panose="020B0604020202020204" pitchFamily="34" charset="0"/>
                <a:cs typeface="Arial" panose="020B0604020202020204" pitchFamily="34" charset="0"/>
              </a:rPr>
              <a:t>lisières</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herbacés</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dans</a:t>
            </a:r>
            <a:r>
              <a:rPr lang="de-CH" sz="2400" dirty="0">
                <a:solidFill>
                  <a:srgbClr val="000000"/>
                </a:solidFill>
                <a:latin typeface="Arial" panose="020B0604020202020204" pitchFamily="34" charset="0"/>
                <a:cs typeface="Arial" panose="020B0604020202020204" pitchFamily="34" charset="0"/>
              </a:rPr>
              <a:t> les </a:t>
            </a:r>
            <a:r>
              <a:rPr lang="de-CH" sz="2400" dirty="0" err="1">
                <a:solidFill>
                  <a:srgbClr val="000000"/>
                </a:solidFill>
                <a:latin typeface="Arial" panose="020B0604020202020204" pitchFamily="34" charset="0"/>
                <a:cs typeface="Arial" panose="020B0604020202020204" pitchFamily="34" charset="0"/>
              </a:rPr>
              <a:t>zones</a:t>
            </a:r>
            <a:r>
              <a:rPr lang="de-CH" sz="2400" dirty="0">
                <a:solidFill>
                  <a:srgbClr val="000000"/>
                </a:solidFill>
                <a:latin typeface="Arial" panose="020B0604020202020204" pitchFamily="34" charset="0"/>
                <a:cs typeface="Arial" panose="020B0604020202020204" pitchFamily="34" charset="0"/>
              </a:rPr>
              <a:t> de </a:t>
            </a:r>
            <a:r>
              <a:rPr lang="de-CH" sz="2400" dirty="0" err="1">
                <a:solidFill>
                  <a:srgbClr val="000000"/>
                </a:solidFill>
                <a:latin typeface="Arial" panose="020B0604020202020204" pitchFamily="34" charset="0"/>
                <a:cs typeface="Arial" panose="020B0604020202020204" pitchFamily="34" charset="0"/>
              </a:rPr>
              <a:t>transition</a:t>
            </a:r>
            <a:r>
              <a:rPr lang="de-CH" sz="2400" dirty="0">
                <a:solidFill>
                  <a:srgbClr val="000000"/>
                </a:solidFill>
                <a:latin typeface="Arial" panose="020B0604020202020204" pitchFamily="34" charset="0"/>
                <a:cs typeface="Arial" panose="020B0604020202020204" pitchFamily="34" charset="0"/>
              </a:rPr>
              <a:t>.</a:t>
            </a:r>
          </a:p>
          <a:p>
            <a:r>
              <a:rPr lang="de-CH" sz="2400" dirty="0" err="1">
                <a:solidFill>
                  <a:srgbClr val="000000"/>
                </a:solidFill>
                <a:latin typeface="Arial" panose="020B0604020202020204" pitchFamily="34" charset="0"/>
                <a:cs typeface="Arial" panose="020B0604020202020204" pitchFamily="34" charset="0"/>
              </a:rPr>
              <a:t>Ligneux</a:t>
            </a:r>
            <a:r>
              <a:rPr lang="de-CH" sz="2400" dirty="0">
                <a:solidFill>
                  <a:srgbClr val="000000"/>
                </a:solidFill>
                <a:latin typeface="Arial" panose="020B0604020202020204" pitchFamily="34" charset="0"/>
                <a:cs typeface="Arial" panose="020B0604020202020204" pitchFamily="34" charset="0"/>
              </a:rPr>
              <a:t> partout </a:t>
            </a:r>
            <a:r>
              <a:rPr lang="de-CH" sz="2400" dirty="0" err="1">
                <a:solidFill>
                  <a:srgbClr val="000000"/>
                </a:solidFill>
                <a:latin typeface="Arial" panose="020B0604020202020204" pitchFamily="34" charset="0"/>
                <a:cs typeface="Arial" panose="020B0604020202020204" pitchFamily="34" charset="0"/>
              </a:rPr>
              <a:t>où</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cela</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est</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possible</a:t>
            </a:r>
            <a:r>
              <a:rPr lang="de-CH" sz="2400" dirty="0">
                <a:solidFill>
                  <a:srgbClr val="000000"/>
                </a:solidFill>
                <a:latin typeface="Arial" panose="020B0604020202020204" pitchFamily="34" charset="0"/>
                <a:cs typeface="Arial" panose="020B0604020202020204" pitchFamily="34" charset="0"/>
              </a:rPr>
              <a:t> sauf si </a:t>
            </a:r>
            <a:r>
              <a:rPr lang="de-CH" sz="2400" dirty="0" err="1">
                <a:solidFill>
                  <a:srgbClr val="000000"/>
                </a:solidFill>
                <a:latin typeface="Arial" panose="020B0604020202020204" pitchFamily="34" charset="0"/>
                <a:cs typeface="Arial" panose="020B0604020202020204" pitchFamily="34" charset="0"/>
              </a:rPr>
              <a:t>contraire</a:t>
            </a:r>
            <a:r>
              <a:rPr lang="de-CH" sz="2400" dirty="0">
                <a:solidFill>
                  <a:srgbClr val="000000"/>
                </a:solidFill>
                <a:latin typeface="Arial" panose="020B0604020202020204" pitchFamily="34" charset="0"/>
                <a:cs typeface="Arial" panose="020B0604020202020204" pitchFamily="34" charset="0"/>
              </a:rPr>
              <a:t> à </a:t>
            </a:r>
            <a:r>
              <a:rPr lang="de-CH" sz="2400" dirty="0" err="1">
                <a:solidFill>
                  <a:srgbClr val="000000"/>
                </a:solidFill>
                <a:latin typeface="Arial" panose="020B0604020202020204" pitchFamily="34" charset="0"/>
                <a:cs typeface="Arial" panose="020B0604020202020204" pitchFamily="34" charset="0"/>
              </a:rPr>
              <a:t>l’objectif</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p.ex</a:t>
            </a:r>
            <a:r>
              <a:rPr lang="de-CH" sz="2400" dirty="0">
                <a:solidFill>
                  <a:srgbClr val="000000"/>
                </a:solidFill>
                <a:latin typeface="Arial" panose="020B0604020202020204" pitchFamily="34" charset="0"/>
                <a:cs typeface="Arial" panose="020B0604020202020204" pitchFamily="34" charset="0"/>
              </a:rPr>
              <a:t>. </a:t>
            </a:r>
            <a:r>
              <a:rPr lang="de-CH" sz="2400" dirty="0" err="1">
                <a:solidFill>
                  <a:srgbClr val="000000"/>
                </a:solidFill>
                <a:latin typeface="Arial" panose="020B0604020202020204" pitchFamily="34" charset="0"/>
                <a:cs typeface="Arial" panose="020B0604020202020204" pitchFamily="34" charset="0"/>
              </a:rPr>
              <a:t>promotion</a:t>
            </a:r>
            <a:r>
              <a:rPr lang="de-CH" sz="2400" dirty="0">
                <a:solidFill>
                  <a:srgbClr val="000000"/>
                </a:solidFill>
                <a:latin typeface="Arial" panose="020B0604020202020204" pitchFamily="34" charset="0"/>
                <a:cs typeface="Arial" panose="020B0604020202020204" pitchFamily="34" charset="0"/>
              </a:rPr>
              <a:t> des </a:t>
            </a:r>
            <a:r>
              <a:rPr lang="de-CH" sz="2400" dirty="0" err="1">
                <a:solidFill>
                  <a:srgbClr val="000000"/>
                </a:solidFill>
                <a:latin typeface="Arial" panose="020B0604020202020204" pitchFamily="34" charset="0"/>
                <a:cs typeface="Arial" panose="020B0604020202020204" pitchFamily="34" charset="0"/>
              </a:rPr>
              <a:t>allouettes</a:t>
            </a:r>
            <a:r>
              <a:rPr lang="de-CH" sz="2400" dirty="0">
                <a:solidFill>
                  <a:srgbClr val="000000"/>
                </a:solidFill>
                <a:latin typeface="Arial" panose="020B0604020202020204" pitchFamily="34" charset="0"/>
                <a:cs typeface="Arial" panose="020B0604020202020204" pitchFamily="34" charset="0"/>
              </a:rPr>
              <a:t>).</a:t>
            </a:r>
          </a:p>
        </p:txBody>
      </p:sp>
      <p:sp>
        <p:nvSpPr>
          <p:cNvPr id="5" name="Fußzeilenplatzhalter 1">
            <a:extLst>
              <a:ext uri="{FF2B5EF4-FFF2-40B4-BE49-F238E27FC236}">
                <a16:creationId xmlns:a16="http://schemas.microsoft.com/office/drawing/2014/main" id="{A8B91D90-F8C5-FA24-84C2-0F90E2D16B6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13671760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592974" y="347109"/>
            <a:ext cx="7886700" cy="720000"/>
          </a:xfrm>
        </p:spPr>
        <p:txBody>
          <a:bodyPr/>
          <a:lstStyle/>
          <a:p>
            <a:r>
              <a:rPr lang="de-CH" dirty="0"/>
              <a:t>Quelle </a:t>
            </a:r>
            <a:r>
              <a:rPr lang="de-CH" dirty="0" err="1"/>
              <a:t>est </a:t>
            </a:r>
            <a:r>
              <a:rPr lang="de-CH" dirty="0"/>
              <a:t>la </a:t>
            </a:r>
            <a:r>
              <a:rPr lang="de-CH" dirty="0" err="1"/>
              <a:t>surface nécessaire </a:t>
            </a:r>
            <a:r>
              <a:rPr lang="de-CH" dirty="0"/>
              <a:t>? </a:t>
            </a:r>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461665"/>
          </a:xfrm>
          <a:prstGeom prst="rect">
            <a:avLst/>
          </a:prstGeom>
          <a:solidFill>
            <a:srgbClr val="FFC000"/>
          </a:solidFill>
          <a:ln>
            <a:solidFill>
              <a:schemeClr val="tx1"/>
            </a:solidFill>
          </a:ln>
        </p:spPr>
        <p:txBody>
          <a:bodyPr wrap="square" rtlCol="0">
            <a:spAutoFit/>
          </a:bodyPr>
          <a:lstStyle/>
          <a:p>
            <a:pPr lvl="0">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types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 </a:t>
            </a:r>
            <a:r>
              <a:rPr lang="en-US" sz="2400" dirty="0" err="1">
                <a:latin typeface="Arial" panose="020B0604020202020204" pitchFamily="34" charset="0"/>
                <a:cs typeface="Arial" panose="020B0604020202020204" pitchFamily="34" charset="0"/>
              </a:rPr>
              <a:t>milieux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à promouvoir en priorité</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628650" y="2204863"/>
            <a:ext cx="7886700" cy="3672409"/>
          </a:xfrm>
        </p:spPr>
        <p:txBody>
          <a:bodyPr>
            <a:normAutofit fontScale="92500" lnSpcReduction="20000"/>
          </a:bodyPr>
          <a:lstStyle/>
          <a:p>
            <a:pPr marL="0" indent="0">
              <a:lnSpc>
                <a:spcPct val="110000"/>
              </a:lnSpc>
              <a:buNone/>
            </a:pPr>
            <a:r>
              <a:rPr lang="de-CH" sz="2400" dirty="0">
                <a:ea typeface="Times New Roman" panose="02020603050405020304" pitchFamily="18" charset="0"/>
                <a:cs typeface="Times New Roman" panose="02020603050405020304" pitchFamily="18" charset="0"/>
              </a:rPr>
              <a:t>Exemple de la </a:t>
            </a:r>
            <a:r>
              <a:rPr lang="de-CH" sz="2400" dirty="0" err="1">
                <a:ea typeface="Times New Roman" panose="02020603050405020304" pitchFamily="18" charset="0"/>
                <a:cs typeface="Times New Roman" panose="02020603050405020304" pitchFamily="18" charset="0"/>
              </a:rPr>
              <a:t>sous-région </a:t>
            </a:r>
            <a:r>
              <a:rPr lang="de-CH" sz="2400" dirty="0">
                <a:ea typeface="Times New Roman" panose="02020603050405020304" pitchFamily="18" charset="0"/>
                <a:cs typeface="Times New Roman" panose="02020603050405020304" pitchFamily="18" charset="0"/>
              </a:rPr>
              <a:t>1.2 (Othmarsingen)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promotion et renaturation des surfaces humides et des eaux libres, maintien et création de sites de reproduction de batraciens </a:t>
            </a:r>
          </a:p>
          <a:p>
            <a:pPr marL="257175" indent="-257175">
              <a:lnSpc>
                <a:spcPct val="110000"/>
              </a:lnSpc>
              <a:buFont typeface="Symbol" panose="05050102010706020507" pitchFamily="18" charset="2"/>
              <a:buChar char=""/>
            </a:pPr>
            <a:r>
              <a:rPr lang="de-CH" sz="2400" dirty="0">
                <a:ea typeface="Times New Roman" panose="02020603050405020304" pitchFamily="18" charset="0"/>
                <a:cs typeface="Times New Roman" panose="02020603050405020304" pitchFamily="18" charset="0"/>
              </a:rPr>
              <a:t>Promotion de la compensation écologique dans les </a:t>
            </a:r>
            <a:r>
              <a:rPr lang="de-CH" sz="2400" dirty="0" err="1">
                <a:ea typeface="Times New Roman" panose="02020603050405020304" pitchFamily="18" charset="0"/>
                <a:cs typeface="Times New Roman" panose="02020603050405020304" pitchFamily="18" charset="0"/>
              </a:rPr>
              <a:t>grandes</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cultures</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ainsi</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que</a:t>
            </a:r>
            <a:r>
              <a:rPr lang="de-CH" sz="2400" dirty="0">
                <a:ea typeface="Times New Roman" panose="02020603050405020304" pitchFamily="18" charset="0"/>
                <a:cs typeface="Times New Roman" panose="02020603050405020304" pitchFamily="18" charset="0"/>
              </a:rPr>
              <a:t> des </a:t>
            </a:r>
            <a:r>
              <a:rPr lang="de-CH" sz="2400" dirty="0" err="1">
                <a:ea typeface="Times New Roman" panose="02020603050405020304" pitchFamily="18" charset="0"/>
                <a:cs typeface="Times New Roman" panose="02020603050405020304" pitchFamily="18" charset="0"/>
              </a:rPr>
              <a:t>structures</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rudérales</a:t>
            </a:r>
            <a:r>
              <a:rPr lang="de-CH" sz="2400" dirty="0">
                <a:ea typeface="Times New Roman" panose="02020603050405020304" pitchFamily="18" charset="0"/>
                <a:cs typeface="Times New Roman" panose="02020603050405020304" pitchFamily="18" charset="0"/>
              </a:rPr>
              <a:t>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et promotion des PPS et des prairies grasses riches en espèces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prairies</a:t>
            </a:r>
            <a:r>
              <a:rPr lang="de-CH" sz="2400" dirty="0">
                <a:ea typeface="Times New Roman" panose="02020603050405020304" pitchFamily="18" charset="0"/>
                <a:cs typeface="Times New Roman" panose="02020603050405020304" pitchFamily="18" charset="0"/>
              </a:rPr>
              <a:t> à </a:t>
            </a:r>
            <a:r>
              <a:rPr lang="de-CH" sz="2400" dirty="0" err="1">
                <a:ea typeface="Times New Roman" panose="02020603050405020304" pitchFamily="18" charset="0"/>
                <a:cs typeface="Times New Roman" panose="02020603050405020304" pitchFamily="18" charset="0"/>
              </a:rPr>
              <a:t>fromental</a:t>
            </a:r>
            <a:r>
              <a:rPr lang="de-CH" sz="2400" dirty="0">
                <a:ea typeface="Times New Roman" panose="02020603050405020304" pitchFamily="18" charset="0"/>
                <a:cs typeface="Times New Roman" panose="02020603050405020304" pitchFamily="18" charset="0"/>
              </a:rPr>
              <a:t>)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Valorisation par des structures ligneuses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haies</a:t>
            </a:r>
            <a:r>
              <a:rPr lang="de-CH" sz="2400" dirty="0">
                <a:ea typeface="Times New Roman" panose="02020603050405020304" pitchFamily="18" charset="0"/>
                <a:cs typeface="Times New Roman" panose="02020603050405020304" pitchFamily="18" charset="0"/>
              </a:rPr>
              <a:t>, arbres fruitiers à haute tige et arbres </a:t>
            </a:r>
            <a:r>
              <a:rPr lang="de-CH" sz="2400" dirty="0" err="1">
                <a:ea typeface="Times New Roman" panose="02020603050405020304" pitchFamily="18" charset="0"/>
                <a:cs typeface="Times New Roman" panose="02020603050405020304" pitchFamily="18" charset="0"/>
              </a:rPr>
              <a:t>isolés</a:t>
            </a:r>
            <a:r>
              <a:rPr lang="de-CH" sz="2400" dirty="0">
                <a:ea typeface="Times New Roman" panose="02020603050405020304" pitchFamily="18" charset="0"/>
                <a:cs typeface="Times New Roman" panose="02020603050405020304" pitchFamily="18" charset="0"/>
              </a:rPr>
              <a:t>)</a:t>
            </a:r>
          </a:p>
          <a:p>
            <a:pPr marL="0" indent="0">
              <a:buNone/>
            </a:pPr>
            <a:endParaRPr lang="de-CH" dirty="0"/>
          </a:p>
        </p:txBody>
      </p:sp>
      <p:sp>
        <p:nvSpPr>
          <p:cNvPr id="10" name="Textfeld 9">
            <a:extLst>
              <a:ext uri="{FF2B5EF4-FFF2-40B4-BE49-F238E27FC236}">
                <a16:creationId xmlns:a16="http://schemas.microsoft.com/office/drawing/2014/main" id="{43F6118B-826A-AEE2-F84F-B4D48BD03CD2}"/>
              </a:ext>
            </a:extLst>
          </p:cNvPr>
          <p:cNvSpPr txBox="1"/>
          <p:nvPr/>
        </p:nvSpPr>
        <p:spPr>
          <a:xfrm>
            <a:off x="4211960" y="5800612"/>
            <a:ext cx="455574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pour</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l'agriculture, OFEV et OFAG</a:t>
            </a:r>
          </a:p>
        </p:txBody>
      </p:sp>
      <p:sp>
        <p:nvSpPr>
          <p:cNvPr id="3" name="Fußzeilenplatzhalter 1">
            <a:extLst>
              <a:ext uri="{FF2B5EF4-FFF2-40B4-BE49-F238E27FC236}">
                <a16:creationId xmlns:a16="http://schemas.microsoft.com/office/drawing/2014/main" id="{A7CEB5FD-52B4-735E-CC20-D26857ED7F3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2102418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592974" y="347109"/>
            <a:ext cx="7886700" cy="720000"/>
          </a:xfrm>
        </p:spPr>
        <p:txBody>
          <a:bodyPr/>
          <a:lstStyle/>
          <a:p>
            <a:r>
              <a:rPr lang="de-CH" dirty="0"/>
              <a:t>Quelle </a:t>
            </a:r>
            <a:r>
              <a:rPr lang="de-CH" dirty="0" err="1"/>
              <a:t>est </a:t>
            </a:r>
            <a:r>
              <a:rPr lang="de-CH" dirty="0"/>
              <a:t>la </a:t>
            </a:r>
            <a:r>
              <a:rPr lang="de-CH" dirty="0" err="1"/>
              <a:t>surface nécessaire </a:t>
            </a:r>
            <a:r>
              <a:rPr lang="de-CH" dirty="0"/>
              <a:t>? </a:t>
            </a:r>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886700" cy="461665"/>
          </a:xfrm>
          <a:prstGeom prst="rect">
            <a:avLst/>
          </a:prstGeom>
          <a:solidFill>
            <a:srgbClr val="FFC000"/>
          </a:solidFill>
          <a:ln>
            <a:solidFill>
              <a:schemeClr val="tx1"/>
            </a:solidFill>
          </a:ln>
        </p:spPr>
        <p:txBody>
          <a:bodyPr wrap="square" rtlCol="0">
            <a:spAutoFit/>
          </a:bodyPr>
          <a:lstStyle/>
          <a:p>
            <a:pPr lvl="0">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Rapport OPAL :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types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 </a:t>
            </a:r>
            <a:r>
              <a:rPr lang="en-US" sz="2400" dirty="0" err="1">
                <a:latin typeface="Arial" panose="020B0604020202020204" pitchFamily="34" charset="0"/>
                <a:cs typeface="Arial" panose="020B0604020202020204" pitchFamily="34" charset="0"/>
              </a:rPr>
              <a:t>milieux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à promouvoir en priorité</a:t>
            </a:r>
          </a:p>
        </p:txBody>
      </p:sp>
      <p:sp>
        <p:nvSpPr>
          <p:cNvPr id="4" name="Inhaltsplatzhalter 3">
            <a:extLst>
              <a:ext uri="{FF2B5EF4-FFF2-40B4-BE49-F238E27FC236}">
                <a16:creationId xmlns:a16="http://schemas.microsoft.com/office/drawing/2014/main" id="{B13F5801-0396-C827-114E-2D4BFF35AA49}"/>
              </a:ext>
            </a:extLst>
          </p:cNvPr>
          <p:cNvSpPr>
            <a:spLocks noGrp="1"/>
          </p:cNvSpPr>
          <p:nvPr>
            <p:ph idx="1"/>
          </p:nvPr>
        </p:nvSpPr>
        <p:spPr>
          <a:xfrm>
            <a:off x="628650" y="2204863"/>
            <a:ext cx="7886700" cy="3672409"/>
          </a:xfrm>
        </p:spPr>
        <p:txBody>
          <a:bodyPr>
            <a:normAutofit fontScale="92500" lnSpcReduction="20000"/>
          </a:bodyPr>
          <a:lstStyle/>
          <a:p>
            <a:pPr marL="0" indent="0">
              <a:lnSpc>
                <a:spcPct val="110000"/>
              </a:lnSpc>
              <a:buNone/>
            </a:pPr>
            <a:r>
              <a:rPr lang="de-CH" sz="2400" dirty="0">
                <a:ea typeface="Times New Roman" panose="02020603050405020304" pitchFamily="18" charset="0"/>
                <a:cs typeface="Times New Roman" panose="02020603050405020304" pitchFamily="18" charset="0"/>
              </a:rPr>
              <a:t>Exemple de la </a:t>
            </a:r>
            <a:r>
              <a:rPr lang="de-CH" sz="2400" dirty="0" err="1">
                <a:ea typeface="Times New Roman" panose="02020603050405020304" pitchFamily="18" charset="0"/>
                <a:cs typeface="Times New Roman" panose="02020603050405020304" pitchFamily="18" charset="0"/>
              </a:rPr>
              <a:t>sous-région </a:t>
            </a:r>
            <a:r>
              <a:rPr lang="de-CH" sz="2400" dirty="0">
                <a:ea typeface="Times New Roman" panose="02020603050405020304" pitchFamily="18" charset="0"/>
                <a:cs typeface="Times New Roman" panose="02020603050405020304" pitchFamily="18" charset="0"/>
              </a:rPr>
              <a:t>1.2 (Othmarsingen)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promotion et renaturation des surfaces humides et des eaux libres, maintien et création de sites de reproduction de batraciens </a:t>
            </a:r>
          </a:p>
          <a:p>
            <a:pPr marL="257175" indent="-257175">
              <a:lnSpc>
                <a:spcPct val="110000"/>
              </a:lnSpc>
              <a:buFont typeface="Symbol" panose="05050102010706020507" pitchFamily="18" charset="2"/>
              <a:buChar char=""/>
            </a:pPr>
            <a:r>
              <a:rPr lang="de-CH" sz="2400" dirty="0">
                <a:ea typeface="Times New Roman" panose="02020603050405020304" pitchFamily="18" charset="0"/>
                <a:cs typeface="Times New Roman" panose="02020603050405020304" pitchFamily="18" charset="0"/>
              </a:rPr>
              <a:t>Promotion de la compensation écologique dans les </a:t>
            </a:r>
            <a:r>
              <a:rPr lang="de-CH" sz="2400" dirty="0" err="1">
                <a:ea typeface="Times New Roman" panose="02020603050405020304" pitchFamily="18" charset="0"/>
                <a:cs typeface="Times New Roman" panose="02020603050405020304" pitchFamily="18" charset="0"/>
              </a:rPr>
              <a:t>grandes</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cultures</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ainsi</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que</a:t>
            </a:r>
            <a:r>
              <a:rPr lang="de-CH" sz="2400" dirty="0">
                <a:ea typeface="Times New Roman" panose="02020603050405020304" pitchFamily="18" charset="0"/>
                <a:cs typeface="Times New Roman" panose="02020603050405020304" pitchFamily="18" charset="0"/>
              </a:rPr>
              <a:t> des </a:t>
            </a:r>
            <a:r>
              <a:rPr lang="de-CH" sz="2400" dirty="0" err="1">
                <a:ea typeface="Times New Roman" panose="02020603050405020304" pitchFamily="18" charset="0"/>
                <a:cs typeface="Times New Roman" panose="02020603050405020304" pitchFamily="18" charset="0"/>
              </a:rPr>
              <a:t>structures</a:t>
            </a:r>
            <a:r>
              <a:rPr lang="de-CH" sz="2400" dirty="0">
                <a:ea typeface="Times New Roman" panose="02020603050405020304" pitchFamily="18" charset="0"/>
                <a:cs typeface="Times New Roman" panose="02020603050405020304" pitchFamily="18" charset="0"/>
              </a:rPr>
              <a:t> </a:t>
            </a:r>
            <a:r>
              <a:rPr lang="de-CH" sz="2400" dirty="0" err="1">
                <a:ea typeface="Times New Roman" panose="02020603050405020304" pitchFamily="18" charset="0"/>
                <a:cs typeface="Times New Roman" panose="02020603050405020304" pitchFamily="18" charset="0"/>
              </a:rPr>
              <a:t>rudérales</a:t>
            </a:r>
            <a:r>
              <a:rPr lang="de-CH" sz="2400" dirty="0">
                <a:ea typeface="Times New Roman" panose="02020603050405020304" pitchFamily="18" charset="0"/>
                <a:cs typeface="Times New Roman" panose="02020603050405020304" pitchFamily="18" charset="0"/>
              </a:rPr>
              <a:t>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Maintien et promotion des PPS et des prairies grasses riches en espèces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prairies</a:t>
            </a:r>
            <a:r>
              <a:rPr lang="de-CH" sz="2400" dirty="0">
                <a:ea typeface="Times New Roman" panose="02020603050405020304" pitchFamily="18" charset="0"/>
                <a:cs typeface="Times New Roman" panose="02020603050405020304" pitchFamily="18" charset="0"/>
              </a:rPr>
              <a:t> à </a:t>
            </a:r>
            <a:r>
              <a:rPr lang="de-CH" sz="2400" dirty="0" err="1">
                <a:ea typeface="Times New Roman" panose="02020603050405020304" pitchFamily="18" charset="0"/>
                <a:cs typeface="Times New Roman" panose="02020603050405020304" pitchFamily="18" charset="0"/>
              </a:rPr>
              <a:t>fromental</a:t>
            </a:r>
            <a:r>
              <a:rPr lang="de-CH" sz="2400" dirty="0">
                <a:ea typeface="Times New Roman" panose="02020603050405020304" pitchFamily="18" charset="0"/>
                <a:cs typeface="Times New Roman" panose="02020603050405020304" pitchFamily="18" charset="0"/>
              </a:rPr>
              <a:t>) </a:t>
            </a:r>
          </a:p>
          <a:p>
            <a:pPr marL="257175" indent="-257175">
              <a:lnSpc>
                <a:spcPct val="110000"/>
              </a:lnSpc>
              <a:buFont typeface="Symbol" panose="05050102010706020507" pitchFamily="18" charset="2"/>
              <a:buChar char=""/>
            </a:pPr>
            <a:r>
              <a:rPr lang="fr-FR" sz="2400" dirty="0">
                <a:ea typeface="Times New Roman" panose="02020603050405020304" pitchFamily="18" charset="0"/>
                <a:cs typeface="Times New Roman" panose="02020603050405020304" pitchFamily="18" charset="0"/>
              </a:rPr>
              <a:t>Valorisation par des structures ligneuses </a:t>
            </a:r>
            <a:r>
              <a:rPr lang="de-CH" sz="2400" dirty="0">
                <a:ea typeface="Times New Roman" panose="02020603050405020304" pitchFamily="18" charset="0"/>
                <a:cs typeface="Times New Roman" panose="02020603050405020304" pitchFamily="18" charset="0"/>
              </a:rPr>
              <a:t>(</a:t>
            </a:r>
            <a:r>
              <a:rPr lang="de-CH" sz="2400" dirty="0" err="1">
                <a:ea typeface="Times New Roman" panose="02020603050405020304" pitchFamily="18" charset="0"/>
                <a:cs typeface="Times New Roman" panose="02020603050405020304" pitchFamily="18" charset="0"/>
              </a:rPr>
              <a:t>haies</a:t>
            </a:r>
            <a:r>
              <a:rPr lang="de-CH" sz="2400" dirty="0">
                <a:ea typeface="Times New Roman" panose="02020603050405020304" pitchFamily="18" charset="0"/>
                <a:cs typeface="Times New Roman" panose="02020603050405020304" pitchFamily="18" charset="0"/>
              </a:rPr>
              <a:t>, arbres fruitiers à haute tige et arbres </a:t>
            </a:r>
            <a:r>
              <a:rPr lang="de-CH" sz="2400" dirty="0" err="1">
                <a:ea typeface="Times New Roman" panose="02020603050405020304" pitchFamily="18" charset="0"/>
                <a:cs typeface="Times New Roman" panose="02020603050405020304" pitchFamily="18" charset="0"/>
              </a:rPr>
              <a:t>isolés</a:t>
            </a:r>
            <a:r>
              <a:rPr lang="de-CH" sz="2400" dirty="0">
                <a:ea typeface="Times New Roman" panose="02020603050405020304" pitchFamily="18" charset="0"/>
                <a:cs typeface="Times New Roman" panose="02020603050405020304" pitchFamily="18" charset="0"/>
              </a:rPr>
              <a:t>)</a:t>
            </a:r>
          </a:p>
          <a:p>
            <a:pPr marL="0" indent="0">
              <a:buNone/>
            </a:pPr>
            <a:endParaRPr lang="de-CH" dirty="0"/>
          </a:p>
        </p:txBody>
      </p:sp>
      <p:sp>
        <p:nvSpPr>
          <p:cNvPr id="10" name="Textfeld 9">
            <a:extLst>
              <a:ext uri="{FF2B5EF4-FFF2-40B4-BE49-F238E27FC236}">
                <a16:creationId xmlns:a16="http://schemas.microsoft.com/office/drawing/2014/main" id="{43F6118B-826A-AEE2-F84F-B4D48BD03CD2}"/>
              </a:ext>
            </a:extLst>
          </p:cNvPr>
          <p:cNvSpPr txBox="1"/>
          <p:nvPr/>
        </p:nvSpPr>
        <p:spPr>
          <a:xfrm>
            <a:off x="4211960" y="5800612"/>
            <a:ext cx="455574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Source : Walter et al (2013) : Opérationnalisation des objectifs </a:t>
            </a:r>
            <a:r>
              <a:rPr kumimoji="0" lang="de-CH" sz="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environnementaux pour </a:t>
            </a:r>
            <a:r>
              <a:rPr kumimoji="0" lang="de-CH" sz="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l'agriculture, OFEV et OFAG</a:t>
            </a:r>
          </a:p>
          <a:p>
            <a:pPr marL="0" marR="0" lvl="0" indent="0" algn="l" defTabSz="914400" rtl="0" eaLnBrk="1" fontAlgn="auto" latinLnBrk="0" hangingPunct="1">
              <a:lnSpc>
                <a:spcPct val="100000"/>
              </a:lnSpc>
              <a:spcBef>
                <a:spcPts val="0"/>
              </a:spcBef>
              <a:spcAft>
                <a:spcPts val="0"/>
              </a:spcAft>
              <a:buClrTx/>
              <a:buSzTx/>
              <a:buFontTx/>
              <a:buNone/>
              <a:tabLst/>
              <a:defRPr/>
            </a:pPr>
            <a:r>
              <a:rPr lang="de-CH" sz="800" dirty="0">
                <a:solidFill>
                  <a:srgbClr val="FF0000"/>
                </a:solidFill>
                <a:latin typeface="Arial" panose="020B0604020202020204" pitchFamily="34" charset="0"/>
                <a:cs typeface="Arial" panose="020B0604020202020204" pitchFamily="34" charset="0"/>
              </a:rPr>
              <a:t>Chiffres d'Othmarsingen estimés à partir de : https://www.ag.ch/app/agisviewer4/v1/agisviewer.html</a:t>
            </a:r>
          </a:p>
        </p:txBody>
      </p:sp>
      <p:sp>
        <p:nvSpPr>
          <p:cNvPr id="11" name="TextBox 11">
            <a:extLst>
              <a:ext uri="{FF2B5EF4-FFF2-40B4-BE49-F238E27FC236}">
                <a16:creationId xmlns:a16="http://schemas.microsoft.com/office/drawing/2014/main" id="{971DA39F-6AF8-3B38-F335-782C9BE6A879}"/>
              </a:ext>
            </a:extLst>
          </p:cNvPr>
          <p:cNvSpPr txBox="1"/>
          <p:nvPr/>
        </p:nvSpPr>
        <p:spPr>
          <a:xfrm rot="20055284">
            <a:off x="1495411" y="2070982"/>
            <a:ext cx="6153180" cy="3046988"/>
          </a:xfrm>
          <a:prstGeom prst="rect">
            <a:avLst/>
          </a:prstGeom>
          <a:solidFill>
            <a:schemeClr val="bg1"/>
          </a:solidFill>
          <a:ln w="76200">
            <a:solidFill>
              <a:srgbClr val="FF0000"/>
            </a:solidFill>
          </a:ln>
        </p:spPr>
        <p:txBody>
          <a:bodyPr wrap="square" rtlCol="0">
            <a:spAutoFit/>
          </a:bodyPr>
          <a:lstStyle/>
          <a:p>
            <a:pPr marL="342900" lvl="0" indent="-342900">
              <a:buFont typeface="Arial" panose="020B0604020202020204" pitchFamily="34" charset="0"/>
              <a:buChar char="•"/>
              <a:defRPr/>
            </a:pPr>
            <a:r>
              <a:rPr lang="de-CH" sz="2400" dirty="0">
                <a:solidFill>
                  <a:prstClr val="black"/>
                </a:solidFill>
                <a:latin typeface="Arial" panose="020B0604020202020204" pitchFamily="34" charset="0"/>
                <a:cs typeface="Arial" panose="020B0604020202020204" pitchFamily="34" charset="0"/>
              </a:rPr>
              <a:t>Le </a:t>
            </a:r>
            <a:r>
              <a:rPr lang="de-CH" sz="2400" dirty="0" err="1">
                <a:solidFill>
                  <a:prstClr val="black"/>
                </a:solidFill>
                <a:latin typeface="Arial" panose="020B0604020202020204" pitchFamily="34" charset="0"/>
                <a:cs typeface="Arial" panose="020B0604020202020204" pitchFamily="34" charset="0"/>
              </a:rPr>
              <a:t>rapport</a:t>
            </a:r>
            <a:r>
              <a:rPr lang="de-CH" sz="2400" dirty="0">
                <a:solidFill>
                  <a:prstClr val="black"/>
                </a:solidFill>
                <a:latin typeface="Arial" panose="020B0604020202020204" pitchFamily="34" charset="0"/>
                <a:cs typeface="Arial" panose="020B0604020202020204" pitchFamily="34" charset="0"/>
              </a:rPr>
              <a:t> OPAL </a:t>
            </a:r>
            <a:r>
              <a:rPr lang="de-CH" sz="2400" dirty="0" err="1">
                <a:solidFill>
                  <a:prstClr val="black"/>
                </a:solidFill>
                <a:latin typeface="Arial" panose="020B0604020202020204" pitchFamily="34" charset="0"/>
                <a:cs typeface="Arial" panose="020B0604020202020204" pitchFamily="34" charset="0"/>
              </a:rPr>
              <a:t>nous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dit</a:t>
            </a:r>
            <a:r>
              <a:rPr lang="de-CH" sz="2400"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quels</a:t>
            </a:r>
            <a:r>
              <a:rPr lang="de-CH" sz="2400" b="1"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types</a:t>
            </a:r>
            <a:r>
              <a:rPr lang="de-CH" sz="2400" b="1" dirty="0">
                <a:solidFill>
                  <a:prstClr val="black"/>
                </a:solidFill>
                <a:latin typeface="Arial" panose="020B0604020202020204" pitchFamily="34" charset="0"/>
                <a:cs typeface="Arial" panose="020B0604020202020204" pitchFamily="34" charset="0"/>
              </a:rPr>
              <a:t> </a:t>
            </a:r>
            <a:r>
              <a:rPr lang="de-CH" sz="2400" dirty="0">
                <a:solidFill>
                  <a:prstClr val="black"/>
                </a:solidFill>
                <a:latin typeface="Arial" panose="020B0604020202020204" pitchFamily="34" charset="0"/>
                <a:cs typeface="Arial" panose="020B0604020202020204" pitchFamily="34" charset="0"/>
              </a:rPr>
              <a:t>de </a:t>
            </a:r>
            <a:r>
              <a:rPr lang="de-CH" sz="2400" dirty="0" err="1">
                <a:solidFill>
                  <a:prstClr val="black"/>
                </a:solidFill>
                <a:latin typeface="Arial" panose="020B0604020202020204" pitchFamily="34" charset="0"/>
                <a:cs typeface="Arial" panose="020B0604020202020204" pitchFamily="34" charset="0"/>
              </a:rPr>
              <a:t>milieux</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doivent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être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favorisés</a:t>
            </a:r>
            <a:r>
              <a:rPr lang="de-CH" sz="2400" dirty="0">
                <a:solidFill>
                  <a:prstClr val="black"/>
                </a:solidFill>
                <a:latin typeface="Arial" panose="020B0604020202020204" pitchFamily="34" charset="0"/>
                <a:cs typeface="Arial" panose="020B0604020202020204" pitchFamily="34" charset="0"/>
              </a:rPr>
              <a:t> en </a:t>
            </a:r>
            <a:r>
              <a:rPr lang="de-CH" sz="2400" dirty="0" err="1">
                <a:solidFill>
                  <a:prstClr val="black"/>
                </a:solidFill>
                <a:latin typeface="Arial" panose="020B0604020202020204" pitchFamily="34" charset="0"/>
                <a:cs typeface="Arial" panose="020B0604020202020204" pitchFamily="34" charset="0"/>
              </a:rPr>
              <a:t>priorité</a:t>
            </a:r>
            <a:r>
              <a:rPr lang="de-CH" sz="2400" dirty="0">
                <a:solidFill>
                  <a:prstClr val="black"/>
                </a:solidFill>
                <a:latin typeface="Arial" panose="020B0604020202020204" pitchFamily="34" charset="0"/>
                <a:cs typeface="Arial" panose="020B0604020202020204" pitchFamily="34" charset="0"/>
              </a:rPr>
              <a:t>.</a:t>
            </a:r>
          </a:p>
          <a:p>
            <a:pPr marL="342900" lvl="0" indent="-342900">
              <a:buFont typeface="Arial" panose="020B0604020202020204" pitchFamily="34" charset="0"/>
              <a:buChar char="•"/>
              <a:defRPr/>
            </a:pPr>
            <a:r>
              <a:rPr lang="de-CH" sz="2400" dirty="0" err="1">
                <a:solidFill>
                  <a:prstClr val="black"/>
                </a:solidFill>
                <a:latin typeface="Arial" panose="020B0604020202020204" pitchFamily="34" charset="0"/>
                <a:cs typeface="Arial" panose="020B0604020202020204" pitchFamily="34" charset="0"/>
              </a:rPr>
              <a:t>Ce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sont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ceux</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qui</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étaient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présents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autrefois</a:t>
            </a:r>
            <a:r>
              <a:rPr lang="de-CH" sz="2400" dirty="0">
                <a:solidFill>
                  <a:prstClr val="black"/>
                </a:solidFill>
                <a:latin typeface="Arial" panose="020B0604020202020204" pitchFamily="34" charset="0"/>
                <a:cs typeface="Arial" panose="020B0604020202020204" pitchFamily="34" charset="0"/>
              </a:rPr>
              <a:t> et </a:t>
            </a:r>
            <a:r>
              <a:rPr lang="de-CH" sz="2400" dirty="0" err="1">
                <a:solidFill>
                  <a:prstClr val="black"/>
                </a:solidFill>
                <a:latin typeface="Arial" panose="020B0604020202020204" pitchFamily="34" charset="0"/>
                <a:cs typeface="Arial" panose="020B0604020202020204" pitchFamily="34" charset="0"/>
              </a:rPr>
              <a:t>qui</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ont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disparu</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aujourd’hui</a:t>
            </a:r>
            <a:r>
              <a:rPr lang="de-CH" sz="2400" dirty="0">
                <a:solidFill>
                  <a:prstClr val="black"/>
                </a:solidFill>
                <a:latin typeface="Arial" panose="020B0604020202020204" pitchFamily="34" charset="0"/>
                <a:cs typeface="Arial" panose="020B0604020202020204" pitchFamily="34" charset="0"/>
              </a:rPr>
              <a:t>.</a:t>
            </a:r>
          </a:p>
          <a:p>
            <a:pPr marL="342900" lvl="0" indent="-342900">
              <a:buFont typeface="Arial" panose="020B0604020202020204" pitchFamily="34" charset="0"/>
              <a:buChar char="•"/>
              <a:defRPr/>
            </a:pPr>
            <a:r>
              <a:rPr lang="de-CH" sz="2400" dirty="0">
                <a:solidFill>
                  <a:prstClr val="black"/>
                </a:solidFill>
                <a:latin typeface="Arial" panose="020B0604020202020204" pitchFamily="34" charset="0"/>
                <a:cs typeface="Arial" panose="020B0604020202020204" pitchFamily="34" charset="0"/>
              </a:rPr>
              <a:t>Le </a:t>
            </a:r>
            <a:r>
              <a:rPr lang="de-CH" sz="2400" dirty="0" err="1">
                <a:solidFill>
                  <a:prstClr val="black"/>
                </a:solidFill>
                <a:latin typeface="Arial" panose="020B0604020202020204" pitchFamily="34" charset="0"/>
                <a:cs typeface="Arial" panose="020B0604020202020204" pitchFamily="34" charset="0"/>
              </a:rPr>
              <a:t>voyage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dans</a:t>
            </a:r>
            <a:r>
              <a:rPr lang="de-CH" sz="2400" dirty="0">
                <a:solidFill>
                  <a:prstClr val="black"/>
                </a:solidFill>
                <a:latin typeface="Arial" panose="020B0604020202020204" pitchFamily="34" charset="0"/>
                <a:cs typeface="Arial" panose="020B0604020202020204" pitchFamily="34" charset="0"/>
              </a:rPr>
              <a:t> le </a:t>
            </a:r>
            <a:r>
              <a:rPr lang="de-CH" sz="2400" dirty="0" err="1">
                <a:solidFill>
                  <a:prstClr val="black"/>
                </a:solidFill>
                <a:latin typeface="Arial" panose="020B0604020202020204" pitchFamily="34" charset="0"/>
                <a:cs typeface="Arial" panose="020B0604020202020204" pitchFamily="34" charset="0"/>
              </a:rPr>
              <a:t>temps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nous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indique</a:t>
            </a:r>
            <a:r>
              <a:rPr lang="de-CH" sz="2400"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où</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ces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milieux</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étaient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présents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autrefois</a:t>
            </a:r>
            <a:r>
              <a:rPr lang="de-CH" sz="2400" dirty="0">
                <a:solidFill>
                  <a:prstClr val="black"/>
                </a:solidFill>
                <a:latin typeface="Arial" panose="020B0604020202020204" pitchFamily="34" charset="0"/>
                <a:cs typeface="Arial" panose="020B0604020202020204" pitchFamily="34" charset="0"/>
              </a:rPr>
              <a:t>. </a:t>
            </a:r>
          </a:p>
          <a:p>
            <a:pPr marL="342900" lvl="0" indent="-342900">
              <a:buFont typeface="Arial" panose="020B0604020202020204" pitchFamily="34" charset="0"/>
              <a:buChar char="•"/>
              <a:defRPr/>
            </a:pPr>
            <a:r>
              <a:rPr lang="de-CH" sz="2400" dirty="0" err="1">
                <a:solidFill>
                  <a:prstClr val="black"/>
                </a:solidFill>
                <a:latin typeface="Arial" panose="020B0604020202020204" pitchFamily="34" charset="0"/>
                <a:cs typeface="Arial" panose="020B0604020202020204" pitchFamily="34" charset="0"/>
              </a:rPr>
              <a:t>C’est</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là</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qu’il</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existe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aujourd’hui</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encore</a:t>
            </a:r>
            <a:r>
              <a:rPr lang="de-CH" sz="2400"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un</a:t>
            </a:r>
            <a:r>
              <a:rPr lang="de-CH" sz="2400" b="1"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potentiel</a:t>
            </a:r>
            <a:r>
              <a:rPr lang="de-CH" sz="2400" b="1"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pour</a:t>
            </a:r>
            <a:r>
              <a:rPr lang="de-CH" sz="2400" b="1" dirty="0">
                <a:solidFill>
                  <a:prstClr val="black"/>
                </a:solidFill>
                <a:latin typeface="Arial" panose="020B0604020202020204" pitchFamily="34" charset="0"/>
                <a:cs typeface="Arial" panose="020B0604020202020204" pitchFamily="34" charset="0"/>
              </a:rPr>
              <a:t> </a:t>
            </a:r>
            <a:r>
              <a:rPr lang="de-CH" sz="2400" b="1" dirty="0" err="1">
                <a:solidFill>
                  <a:prstClr val="black"/>
                </a:solidFill>
                <a:latin typeface="Arial" panose="020B0604020202020204" pitchFamily="34" charset="0"/>
                <a:cs typeface="Arial" panose="020B0604020202020204" pitchFamily="34" charset="0"/>
              </a:rPr>
              <a:t>ce</a:t>
            </a:r>
            <a:r>
              <a:rPr lang="de-CH" sz="2400" b="1" dirty="0">
                <a:solidFill>
                  <a:prstClr val="black"/>
                </a:solidFill>
                <a:latin typeface="Arial" panose="020B0604020202020204" pitchFamily="34" charset="0"/>
                <a:cs typeface="Arial" panose="020B0604020202020204" pitchFamily="34" charset="0"/>
              </a:rPr>
              <a:t> type de </a:t>
            </a:r>
            <a:r>
              <a:rPr lang="de-CH" sz="2400" b="1" dirty="0" err="1">
                <a:solidFill>
                  <a:prstClr val="black"/>
                </a:solidFill>
                <a:latin typeface="Arial" panose="020B0604020202020204" pitchFamily="34" charset="0"/>
                <a:cs typeface="Arial" panose="020B0604020202020204" pitchFamily="34" charset="0"/>
              </a:rPr>
              <a:t>milieux</a:t>
            </a:r>
            <a:r>
              <a:rPr lang="de-CH" sz="2400" dirty="0">
                <a:solidFill>
                  <a:prstClr val="black"/>
                </a:solidFill>
                <a:latin typeface="Arial" panose="020B0604020202020204" pitchFamily="34" charset="0"/>
                <a:cs typeface="Arial" panose="020B0604020202020204" pitchFamily="34" charset="0"/>
              </a:rPr>
              <a:t>. </a:t>
            </a:r>
          </a:p>
        </p:txBody>
      </p:sp>
      <p:sp>
        <p:nvSpPr>
          <p:cNvPr id="3" name="Fußzeilenplatzhalter 1">
            <a:extLst>
              <a:ext uri="{FF2B5EF4-FFF2-40B4-BE49-F238E27FC236}">
                <a16:creationId xmlns:a16="http://schemas.microsoft.com/office/drawing/2014/main" id="{4AC89002-120A-5EDD-F930-586C45FDB5B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9350953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lstStyle/>
          <a:p>
            <a:r>
              <a:rPr lang="de-CH" dirty="0" err="1"/>
              <a:t>Quels sont </a:t>
            </a:r>
            <a:r>
              <a:rPr lang="de-CH" dirty="0"/>
              <a:t>les </a:t>
            </a:r>
            <a:r>
              <a:rPr lang="de-CH" dirty="0" err="1"/>
              <a:t>objectifs </a:t>
            </a:r>
            <a:r>
              <a:rPr lang="en-US" dirty="0"/>
              <a:t>? </a:t>
            </a:r>
            <a:r>
              <a:rPr lang="de-CH" dirty="0" err="1"/>
              <a:t>Conclusion intermédiaire</a:t>
            </a:r>
            <a:endParaRPr lang="de-CH" dirty="0"/>
          </a:p>
        </p:txBody>
      </p:sp>
      <p:sp>
        <p:nvSpPr>
          <p:cNvPr id="2" name="TextBox 11">
            <a:extLst>
              <a:ext uri="{FF2B5EF4-FFF2-40B4-BE49-F238E27FC236}">
                <a16:creationId xmlns:a16="http://schemas.microsoft.com/office/drawing/2014/main" id="{B7624928-37F8-73DC-FC1D-0D4C5E28014E}"/>
              </a:ext>
            </a:extLst>
          </p:cNvPr>
          <p:cNvSpPr txBox="1"/>
          <p:nvPr/>
        </p:nvSpPr>
        <p:spPr>
          <a:xfrm>
            <a:off x="592974" y="1169361"/>
            <a:ext cx="7922376" cy="461665"/>
          </a:xfrm>
          <a:prstGeom prst="rect">
            <a:avLst/>
          </a:prstGeom>
          <a:solidFill>
            <a:srgbClr val="FFC000"/>
          </a:solidFill>
          <a:ln>
            <a:solidFill>
              <a:schemeClr val="tx1"/>
            </a:solidFill>
          </a:ln>
        </p:spPr>
        <p:txBody>
          <a:bodyPr wrap="square" rtlCol="0">
            <a:spAutoFit/>
          </a:bodyPr>
          <a:lstStyle/>
          <a:p>
            <a:pPr lvl="0">
              <a:defRPr/>
            </a:pPr>
            <a:r>
              <a:rPr lang="de-CH" sz="2400" dirty="0">
                <a:solidFill>
                  <a:prstClr val="black"/>
                </a:solidFill>
                <a:latin typeface="Arial" panose="020B0604020202020204" pitchFamily="34" charset="0"/>
                <a:cs typeface="Arial" panose="020B0604020202020204" pitchFamily="34" charset="0"/>
              </a:rPr>
              <a:t>Rapport OPAL : </a:t>
            </a:r>
            <a:r>
              <a:rPr lang="de-CH" sz="2400" dirty="0" err="1">
                <a:solidFill>
                  <a:prstClr val="black"/>
                </a:solidFill>
                <a:latin typeface="Arial" panose="020B0604020202020204" pitchFamily="34" charset="0"/>
                <a:cs typeface="Arial" panose="020B0604020202020204" pitchFamily="34" charset="0"/>
              </a:rPr>
              <a:t>types </a:t>
            </a:r>
            <a:r>
              <a:rPr lang="de-CH" sz="2400" dirty="0">
                <a:solidFill>
                  <a:prstClr val="black"/>
                </a:solidFill>
                <a:latin typeface="Arial" panose="020B0604020202020204" pitchFamily="34" charset="0"/>
                <a:cs typeface="Arial" panose="020B0604020202020204" pitchFamily="34" charset="0"/>
              </a:rPr>
              <a:t>de </a:t>
            </a:r>
            <a:r>
              <a:rPr lang="en-US" sz="2400" dirty="0" err="1">
                <a:latin typeface="Arial" panose="020B0604020202020204" pitchFamily="34" charset="0"/>
                <a:cs typeface="Arial" panose="020B0604020202020204" pitchFamily="34" charset="0"/>
              </a:rPr>
              <a:t>milieux </a:t>
            </a:r>
            <a:r>
              <a:rPr lang="de-CH" sz="2400" dirty="0">
                <a:solidFill>
                  <a:prstClr val="black"/>
                </a:solidFill>
                <a:latin typeface="Arial" panose="020B0604020202020204" pitchFamily="34" charset="0"/>
                <a:cs typeface="Arial" panose="020B0604020202020204" pitchFamily="34" charset="0"/>
              </a:rPr>
              <a:t>à </a:t>
            </a:r>
            <a:r>
              <a:rPr lang="de-CH" sz="2400" dirty="0" err="1">
                <a:solidFill>
                  <a:prstClr val="black"/>
                </a:solidFill>
                <a:latin typeface="Arial" panose="020B0604020202020204" pitchFamily="34" charset="0"/>
                <a:cs typeface="Arial" panose="020B0604020202020204" pitchFamily="34" charset="0"/>
              </a:rPr>
              <a:t>promouvoir </a:t>
            </a:r>
            <a:r>
              <a:rPr lang="de-CH" sz="2400" dirty="0">
                <a:solidFill>
                  <a:prstClr val="black"/>
                </a:solidFill>
                <a:latin typeface="Arial" panose="020B0604020202020204" pitchFamily="34" charset="0"/>
                <a:cs typeface="Arial" panose="020B0604020202020204" pitchFamily="34" charset="0"/>
              </a:rPr>
              <a:t>en </a:t>
            </a:r>
            <a:r>
              <a:rPr lang="de-CH" sz="2400" dirty="0" err="1">
                <a:solidFill>
                  <a:prstClr val="black"/>
                </a:solidFill>
                <a:latin typeface="Arial" panose="020B0604020202020204" pitchFamily="34" charset="0"/>
                <a:cs typeface="Arial" panose="020B0604020202020204" pitchFamily="34" charset="0"/>
              </a:rPr>
              <a:t>priorité</a:t>
            </a:r>
            <a:endParaRPr lang="de-CH" sz="2400" dirty="0">
              <a:solidFill>
                <a:prstClr val="black"/>
              </a:solidFill>
              <a:latin typeface="Arial" panose="020B0604020202020204" pitchFamily="34" charset="0"/>
              <a:cs typeface="Arial" panose="020B0604020202020204" pitchFamily="34" charset="0"/>
            </a:endParaRPr>
          </a:p>
        </p:txBody>
      </p:sp>
      <p:sp>
        <p:nvSpPr>
          <p:cNvPr id="7" name="TextBox 11">
            <a:extLst>
              <a:ext uri="{FF2B5EF4-FFF2-40B4-BE49-F238E27FC236}">
                <a16:creationId xmlns:a16="http://schemas.microsoft.com/office/drawing/2014/main" id="{C53BA5C7-B74A-0F1D-FFB1-36589624EC4A}"/>
              </a:ext>
            </a:extLst>
          </p:cNvPr>
          <p:cNvSpPr txBox="1"/>
          <p:nvPr/>
        </p:nvSpPr>
        <p:spPr>
          <a:xfrm>
            <a:off x="628650" y="2276872"/>
            <a:ext cx="7851024" cy="3748719"/>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fr-CH"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Si </a:t>
            </a:r>
            <a:r>
              <a:rPr kumimoji="0" lang="fr-CH" sz="2200" b="0" i="0" u="none" strike="noStrike" kern="1200" cap="none" spc="0" normalizeH="0" noProof="0" dirty="0">
                <a:ln>
                  <a:noFill/>
                </a:ln>
                <a:solidFill>
                  <a:prstClr val="black"/>
                </a:solidFill>
                <a:effectLst/>
                <a:uLnTx/>
                <a:uFillTx/>
                <a:latin typeface="Arial" panose="020B0604020202020204" pitchFamily="34" charset="0"/>
                <a:cs typeface="Arial" panose="020B0604020202020204" pitchFamily="34" charset="0"/>
              </a:rPr>
              <a:t>les types de milieux d'</a:t>
            </a:r>
            <a:r>
              <a:rPr lang="fr-CH" sz="2200" dirty="0">
                <a:solidFill>
                  <a:prstClr val="black"/>
                </a:solidFill>
                <a:latin typeface="Arial" panose="020B0604020202020204" pitchFamily="34" charset="0"/>
                <a:cs typeface="Arial" panose="020B0604020202020204" pitchFamily="34" charset="0"/>
              </a:rPr>
              <a:t>une région disparaissent, alors avec le temps les espèces liées à ces milieux disparaissent également. Certaines espèces disparaissent très vite, d'autres après plus longtemps. </a:t>
            </a:r>
          </a:p>
          <a:p>
            <a:pPr marL="0" marR="0" lvl="0" indent="0" algn="l" defTabSz="914400" rtl="0" eaLnBrk="1" fontAlgn="auto" latinLnBrk="0" hangingPunct="1">
              <a:lnSpc>
                <a:spcPct val="120000"/>
              </a:lnSpc>
              <a:spcBef>
                <a:spcPts val="0"/>
              </a:spcBef>
              <a:spcAft>
                <a:spcPts val="0"/>
              </a:spcAft>
              <a:buClrTx/>
              <a:buSzTx/>
              <a:buFontTx/>
              <a:buNone/>
              <a:tabLst/>
              <a:defRPr/>
            </a:pPr>
            <a:r>
              <a:rPr lang="fr-CH" sz="2200" dirty="0">
                <a:solidFill>
                  <a:prstClr val="black"/>
                </a:solidFill>
                <a:latin typeface="Arial" panose="020B0604020202020204" pitchFamily="34" charset="0"/>
                <a:cs typeface="Arial" panose="020B0604020202020204" pitchFamily="34" charset="0"/>
              </a:rPr>
              <a:t>-&gt; </a:t>
            </a:r>
            <a:r>
              <a:rPr lang="fr-CH" sz="2200" b="1" dirty="0">
                <a:solidFill>
                  <a:prstClr val="black"/>
                </a:solidFill>
                <a:latin typeface="Arial" panose="020B0604020202020204" pitchFamily="34" charset="0"/>
                <a:cs typeface="Arial" panose="020B0604020202020204" pitchFamily="34" charset="0"/>
              </a:rPr>
              <a:t>Dette d'extinction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fr-CH"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Si </a:t>
            </a:r>
            <a:r>
              <a:rPr lang="fr-CH" sz="2200" dirty="0">
                <a:solidFill>
                  <a:prstClr val="black"/>
                </a:solidFill>
                <a:latin typeface="Arial" panose="020B0604020202020204" pitchFamily="34" charset="0"/>
                <a:cs typeface="Arial" panose="020B0604020202020204" pitchFamily="34" charset="0"/>
              </a:rPr>
              <a:t>nous n'offrons pas de milieux de remplacement pour ces milieux disparus, alors les espèces qui y sont liées disparaîtront tôt ou tard de la région</a:t>
            </a:r>
            <a:r>
              <a:rPr kumimoji="0" lang="fr-CH" sz="2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fr-CH" sz="2200" b="1" i="0" u="none" strike="noStrike" kern="1200" cap="none" spc="0" normalizeH="0" baseline="0" noProof="0" dirty="0">
                <a:ln>
                  <a:noFill/>
                </a:ln>
                <a:solidFill>
                  <a:srgbClr val="FF0000"/>
                </a:solidFill>
                <a:effectLst/>
                <a:uLnTx/>
                <a:uFillTx/>
                <a:latin typeface="Arial" panose="020B0604020202020204" pitchFamily="34" charset="0"/>
                <a:cs typeface="Arial" panose="020B0604020202020204" pitchFamily="34" charset="0"/>
              </a:rPr>
              <a:t>-&gt; la biodiversité diminue !</a:t>
            </a:r>
          </a:p>
        </p:txBody>
      </p:sp>
      <p:sp>
        <p:nvSpPr>
          <p:cNvPr id="8" name="Foliennummernplatzhalter 4">
            <a:extLst>
              <a:ext uri="{FF2B5EF4-FFF2-40B4-BE49-F238E27FC236}">
                <a16:creationId xmlns:a16="http://schemas.microsoft.com/office/drawing/2014/main" id="{86BA770C-64A9-EFB9-2B1A-576D199BEE96}"/>
              </a:ext>
            </a:extLst>
          </p:cNvPr>
          <p:cNvSpPr>
            <a:spLocks noGrp="1"/>
          </p:cNvSpPr>
          <p:nvPr>
            <p:ph type="sldNum" sz="quarter" idx="4"/>
          </p:nvPr>
        </p:nvSpPr>
        <p:spPr>
          <a:xfrm>
            <a:off x="8155350" y="6368928"/>
            <a:ext cx="360000" cy="360000"/>
          </a:xfrm>
        </p:spPr>
        <p:txBody>
          <a:bodyPr/>
          <a:lstStyle/>
          <a:p>
            <a:endParaRPr lang="de-CH" dirty="0"/>
          </a:p>
        </p:txBody>
      </p:sp>
      <p:sp>
        <p:nvSpPr>
          <p:cNvPr id="3" name="Fußzeilenplatzhalter 1">
            <a:extLst>
              <a:ext uri="{FF2B5EF4-FFF2-40B4-BE49-F238E27FC236}">
                <a16:creationId xmlns:a16="http://schemas.microsoft.com/office/drawing/2014/main" id="{57F94A46-DC81-E398-3EBA-D36AD5782D8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9376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r>
              <a:rPr lang="en-US" dirty="0"/>
              <a:t> : </a:t>
            </a:r>
            <a:br>
              <a:rPr lang="en-US" dirty="0"/>
            </a:br>
            <a:r>
              <a:rPr lang="de-CH" dirty="0" err="1"/>
              <a:t>Quels sont </a:t>
            </a:r>
            <a:r>
              <a:rPr lang="de-CH" dirty="0"/>
              <a:t>les </a:t>
            </a:r>
            <a:r>
              <a:rPr lang="de-CH" dirty="0" err="1"/>
              <a:t>objectifs </a:t>
            </a:r>
            <a:r>
              <a:rPr lang="en-US" dirty="0"/>
              <a:t>?</a:t>
            </a:r>
            <a:endParaRPr lang="de-CH" dirty="0"/>
          </a:p>
        </p:txBody>
      </p:sp>
      <p:pic>
        <p:nvPicPr>
          <p:cNvPr id="2" name="Picture 4" descr="C:\Users\Win7\Desktop\Jole\Fotos\2022\Jan-Mai\IMG_20220524_140021.jpg">
            <a:extLst>
              <a:ext uri="{FF2B5EF4-FFF2-40B4-BE49-F238E27FC236}">
                <a16:creationId xmlns:a16="http://schemas.microsoft.com/office/drawing/2014/main" id="{5A8C4D2D-D8C0-F9F7-FE77-D717F6F771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BC564550-05E1-4840-4294-E1C7D798FC5B}"/>
              </a:ext>
            </a:extLst>
          </p:cNvPr>
          <p:cNvSpPr/>
          <p:nvPr/>
        </p:nvSpPr>
        <p:spPr>
          <a:xfrm>
            <a:off x="3923928" y="692696"/>
            <a:ext cx="4968552" cy="2395587"/>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Par région ou espace paysager :</a:t>
            </a:r>
          </a:p>
          <a:p>
            <a:pPr marL="285750" indent="-285750">
              <a:buFont typeface="Arial" panose="020B0604020202020204" pitchFamily="34" charset="0"/>
              <a:buChar char="•"/>
            </a:pPr>
            <a:r>
              <a:rPr lang="de-CH" sz="1400" dirty="0">
                <a:solidFill>
                  <a:schemeClr val="tx1"/>
                </a:solidFill>
              </a:rPr>
              <a:t>Le plus grand nombre possible de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différents</a:t>
            </a:r>
            <a:r>
              <a:rPr lang="de-CH" sz="1400" dirty="0">
                <a:solidFill>
                  <a:schemeClr val="tx1"/>
                </a:solidFill>
              </a:rPr>
              <a:t>.</a:t>
            </a:r>
          </a:p>
          <a:p>
            <a:pPr marL="285750" indent="-285750">
              <a:buFont typeface="Arial" panose="020B0604020202020204" pitchFamily="34" charset="0"/>
              <a:buChar char="•"/>
            </a:pPr>
            <a:r>
              <a:rPr lang="de-CH" sz="1400" dirty="0">
                <a:solidFill>
                  <a:schemeClr val="tx1"/>
                </a:solidFill>
              </a:rPr>
              <a:t>Le plus grand nombre possible de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a:t>
            </a:r>
            <a:r>
              <a:rPr lang="de-CH" sz="1400" dirty="0">
                <a:solidFill>
                  <a:schemeClr val="tx1"/>
                </a:solidFill>
              </a:rPr>
              <a:t>rares.</a:t>
            </a:r>
          </a:p>
          <a:p>
            <a:pPr marL="285750" indent="-285750">
              <a:buFont typeface="Arial" panose="020B0604020202020204" pitchFamily="34" charset="0"/>
              <a:buChar char="•"/>
            </a:pPr>
            <a:r>
              <a:rPr lang="de-CH" sz="1400" dirty="0">
                <a:solidFill>
                  <a:schemeClr val="tx1"/>
                </a:solidFill>
              </a:rPr>
              <a:t>Favoriser concrètement les bons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a:t>
            </a:r>
            <a:r>
              <a:rPr lang="de-CH" sz="1400" dirty="0">
                <a:solidFill>
                  <a:schemeClr val="tx1"/>
                </a:solidFill>
              </a:rPr>
              <a:t>au bon endroit et en créer de nouveaux, de la </a:t>
            </a:r>
            <a:r>
              <a:rPr lang="de-CH" sz="1400" dirty="0" err="1">
                <a:solidFill>
                  <a:schemeClr val="tx1"/>
                </a:solidFill>
              </a:rPr>
              <a:t>surface </a:t>
            </a:r>
            <a:r>
              <a:rPr lang="de-CH" sz="1400" dirty="0">
                <a:solidFill>
                  <a:schemeClr val="tx1"/>
                </a:solidFill>
              </a:rPr>
              <a:t>nécessaire.</a:t>
            </a:r>
          </a:p>
        </p:txBody>
      </p:sp>
      <p:sp>
        <p:nvSpPr>
          <p:cNvPr id="4" name="Sprechblase: oval 3">
            <a:extLst>
              <a:ext uri="{FF2B5EF4-FFF2-40B4-BE49-F238E27FC236}">
                <a16:creationId xmlns:a16="http://schemas.microsoft.com/office/drawing/2014/main" id="{AC26F31C-3683-0217-7284-59DD77DAF60D}"/>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Par type de </a:t>
            </a:r>
            <a:r>
              <a:rPr lang="de-CH" sz="1400" dirty="0" err="1">
                <a:solidFill>
                  <a:sysClr val="windowText" lastClr="000000"/>
                </a:solidFill>
              </a:rPr>
              <a:t>milieux </a:t>
            </a:r>
            <a:r>
              <a:rPr lang="de-CH" sz="1400" dirty="0">
                <a:solidFill>
                  <a:sysClr val="windowText" lastClr="000000"/>
                </a:solidFill>
              </a:rPr>
              <a:t>:</a:t>
            </a:r>
          </a:p>
          <a:p>
            <a:pPr marL="285750" indent="-285750">
              <a:buFont typeface="Arial" panose="020B0604020202020204" pitchFamily="34" charset="0"/>
              <a:buChar char="•"/>
            </a:pPr>
            <a:r>
              <a:rPr lang="de-CH" sz="1400" dirty="0">
                <a:solidFill>
                  <a:sysClr val="windowText" lastClr="000000"/>
                </a:solidFill>
              </a:rPr>
              <a:t>Une surface aussi grande que possible.</a:t>
            </a:r>
          </a:p>
          <a:p>
            <a:pPr marL="285750" indent="-285750">
              <a:buFont typeface="Arial" panose="020B0604020202020204" pitchFamily="34" charset="0"/>
              <a:buChar char="•"/>
            </a:pPr>
            <a:r>
              <a:rPr lang="de-CH" sz="1400" dirty="0">
                <a:solidFill>
                  <a:sysClr val="windowText" lastClr="000000"/>
                </a:solidFill>
              </a:rPr>
              <a:t>Une interconnexion aussi bonne que </a:t>
            </a:r>
            <a:r>
              <a:rPr lang="de-CH" sz="1400" dirty="0" err="1">
                <a:solidFill>
                  <a:sysClr val="windowText" lastClr="000000"/>
                </a:solidFill>
              </a:rPr>
              <a:t>possible </a:t>
            </a:r>
            <a:r>
              <a:rPr lang="de-CH" sz="1400" dirty="0">
                <a:solidFill>
                  <a:sysClr val="windowText" lastClr="000000"/>
                </a:solidFill>
              </a:rPr>
              <a:t>entre les mêmes </a:t>
            </a:r>
            <a:r>
              <a:rPr lang="de-CH" sz="1400" dirty="0" err="1">
                <a:solidFill>
                  <a:sysClr val="windowText" lastClr="000000"/>
                </a:solidFill>
              </a:rPr>
              <a:t>types </a:t>
            </a:r>
            <a:r>
              <a:rPr lang="de-CH" sz="1400" dirty="0">
                <a:solidFill>
                  <a:schemeClr val="tx1"/>
                </a:solidFill>
              </a:rPr>
              <a:t>de </a:t>
            </a:r>
            <a:r>
              <a:rPr lang="de-CH" sz="1400" dirty="0" err="1">
                <a:solidFill>
                  <a:schemeClr val="tx1"/>
                </a:solidFill>
              </a:rPr>
              <a:t>milieux</a:t>
            </a:r>
            <a:r>
              <a:rPr lang="de-CH" sz="1400" dirty="0">
                <a:solidFill>
                  <a:sysClr val="windowText" lastClr="000000"/>
                </a:solidFill>
              </a:rPr>
              <a:t>.</a:t>
            </a:r>
          </a:p>
          <a:p>
            <a:pPr marL="285750" indent="-285750">
              <a:buFont typeface="Arial" panose="020B0604020202020204" pitchFamily="34" charset="0"/>
              <a:buChar char="•"/>
            </a:pPr>
            <a:r>
              <a:rPr lang="de-CH" sz="1400" dirty="0">
                <a:solidFill>
                  <a:sysClr val="windowText" lastClr="000000"/>
                </a:solidFill>
              </a:rPr>
              <a:t>Le plus </a:t>
            </a:r>
            <a:r>
              <a:rPr lang="de-CH" sz="1400" dirty="0" err="1">
                <a:solidFill>
                  <a:sysClr val="windowText" lastClr="000000"/>
                </a:solidFill>
              </a:rPr>
              <a:t>grand nombre possible d'espèces différentes </a:t>
            </a:r>
            <a:r>
              <a:rPr lang="de-CH" sz="1400" dirty="0">
                <a:solidFill>
                  <a:sysClr val="windowText" lastClr="000000"/>
                </a:solidFill>
              </a:rPr>
              <a:t>(</a:t>
            </a:r>
            <a:r>
              <a:rPr lang="de-CH" sz="1400" dirty="0" err="1">
                <a:solidFill>
                  <a:sysClr val="windowText" lastClr="000000"/>
                </a:solidFill>
              </a:rPr>
              <a:t>s'aider </a:t>
            </a:r>
            <a:r>
              <a:rPr lang="de-CH" sz="1400" dirty="0">
                <a:solidFill>
                  <a:sysClr val="windowText" lastClr="000000"/>
                </a:solidFill>
              </a:rPr>
              <a:t>des </a:t>
            </a:r>
            <a:r>
              <a:rPr lang="de-CH" sz="1400" dirty="0" err="1">
                <a:solidFill>
                  <a:sysClr val="windowText" lastClr="000000"/>
                </a:solidFill>
              </a:rPr>
              <a:t>espèces caractéristiques</a:t>
            </a:r>
            <a:r>
              <a:rPr lang="de-CH" sz="1400" dirty="0">
                <a:solidFill>
                  <a:sysClr val="windowText" lastClr="000000"/>
                </a:solidFill>
              </a:rPr>
              <a:t>).</a:t>
            </a:r>
          </a:p>
          <a:p>
            <a:pPr marL="285750" indent="-285750">
              <a:buFont typeface="Arial" panose="020B0604020202020204" pitchFamily="34" charset="0"/>
              <a:buChar char="•"/>
            </a:pPr>
            <a:r>
              <a:rPr lang="de-CH" sz="1400" dirty="0" err="1">
                <a:solidFill>
                  <a:sysClr val="windowText" lastClr="000000"/>
                </a:solidFill>
              </a:rPr>
              <a:t>Favoriser </a:t>
            </a:r>
            <a:r>
              <a:rPr lang="de-CH" sz="1400" dirty="0">
                <a:solidFill>
                  <a:sysClr val="windowText" lastClr="000000"/>
                </a:solidFill>
              </a:rPr>
              <a:t>le plus grand nombre possible d'espèces rares (promouvoir concrètement les espèces cibles).</a:t>
            </a:r>
          </a:p>
        </p:txBody>
      </p:sp>
      <p:sp>
        <p:nvSpPr>
          <p:cNvPr id="3" name="Inhaltsplatzhalter 3">
            <a:extLst>
              <a:ext uri="{FF2B5EF4-FFF2-40B4-BE49-F238E27FC236}">
                <a16:creationId xmlns:a16="http://schemas.microsoft.com/office/drawing/2014/main" id="{11C12CAB-BF9C-5EC3-834B-2C3A47B742C2}"/>
              </a:ext>
            </a:extLst>
          </p:cNvPr>
          <p:cNvSpPr>
            <a:spLocks noGrp="1"/>
          </p:cNvSpPr>
          <p:nvPr>
            <p:ph idx="1"/>
          </p:nvPr>
        </p:nvSpPr>
        <p:spPr>
          <a:xfrm>
            <a:off x="5669210" y="3294809"/>
            <a:ext cx="3223270" cy="2736305"/>
          </a:xfrm>
          <a:solidFill>
            <a:srgbClr val="FFC000"/>
          </a:solidFill>
          <a:ln>
            <a:solidFill>
              <a:schemeClr val="tx1"/>
            </a:solidFill>
          </a:ln>
        </p:spPr>
        <p:txBody>
          <a:bodyPr>
            <a:normAutofit lnSpcReduction="10000"/>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Définition des priorités :</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Sauvegarder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Revaloriser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Agrandir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Restaurer ce qui a été détruit (sauvegarder les populations résiduelles)</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Créer du nouveau et mettre en réseau l'existant.</a:t>
            </a:r>
          </a:p>
        </p:txBody>
      </p:sp>
      <p:sp>
        <p:nvSpPr>
          <p:cNvPr id="10" name="Textfeld 9">
            <a:extLst>
              <a:ext uri="{FF2B5EF4-FFF2-40B4-BE49-F238E27FC236}">
                <a16:creationId xmlns:a16="http://schemas.microsoft.com/office/drawing/2014/main" id="{45DA524C-67F8-4090-AA5A-72FC5381E361}"/>
              </a:ext>
            </a:extLst>
          </p:cNvPr>
          <p:cNvSpPr txBox="1"/>
          <p:nvPr/>
        </p:nvSpPr>
        <p:spPr>
          <a:xfrm>
            <a:off x="447005" y="1101151"/>
            <a:ext cx="3908972" cy="1569660"/>
          </a:xfrm>
          <a:prstGeom prst="rect">
            <a:avLst/>
          </a:prstGeom>
          <a:solidFill>
            <a:schemeClr val="bg1"/>
          </a:solidFill>
          <a:ln w="57150">
            <a:solidFill>
              <a:srgbClr val="FF0000"/>
            </a:solidFill>
          </a:ln>
        </p:spPr>
        <p:txBody>
          <a:bodyPr wrap="square" rtlCol="0">
            <a:spAutoFit/>
          </a:bodyPr>
          <a:lstStyle/>
          <a:p>
            <a:r>
              <a:rPr lang="fr-FR" sz="1600" dirty="0"/>
              <a:t>Cette diapositive résume tous les objectifs politiques en matière de biodiversité et de paysage ainsi que les connaissances scientifiques et sert de ligne directrice pour la promotion ciblée de la biodiversité et du paysage !</a:t>
            </a:r>
            <a:endParaRPr lang="de-CH" sz="1600" dirty="0"/>
          </a:p>
        </p:txBody>
      </p:sp>
      <p:sp>
        <p:nvSpPr>
          <p:cNvPr id="6" name="Fußzeilenplatzhalter 1">
            <a:extLst>
              <a:ext uri="{FF2B5EF4-FFF2-40B4-BE49-F238E27FC236}">
                <a16:creationId xmlns:a16="http://schemas.microsoft.com/office/drawing/2014/main" id="{F9E29AD0-BE37-7BF8-40B4-E2C7BE36DD4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3315764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2" name="Grafik 1"/>
          <p:cNvPicPr>
            <a:picLocks noChangeAspect="1"/>
          </p:cNvPicPr>
          <p:nvPr/>
        </p:nvPicPr>
        <p:blipFill>
          <a:blip r:embed="rId3"/>
          <a:stretch>
            <a:fillRect/>
          </a:stretch>
        </p:blipFill>
        <p:spPr>
          <a:xfrm>
            <a:off x="565399" y="1700808"/>
            <a:ext cx="7987680" cy="4032448"/>
          </a:xfrm>
          <a:prstGeom prst="rect">
            <a:avLst/>
          </a:prstGeom>
          <a:effectLst>
            <a:outerShdw blurRad="63500" sx="102000" sy="102000" algn="ctr" rotWithShape="0">
              <a:prstClr val="black">
                <a:alpha val="40000"/>
              </a:prstClr>
            </a:outerShdw>
          </a:effectLst>
        </p:spPr>
      </p:pic>
      <p:sp>
        <p:nvSpPr>
          <p:cNvPr id="4" name="Fußzeilenplatzhalter 1">
            <a:extLst>
              <a:ext uri="{FF2B5EF4-FFF2-40B4-BE49-F238E27FC236}">
                <a16:creationId xmlns:a16="http://schemas.microsoft.com/office/drawing/2014/main" id="{12AF8182-D78D-314C-29CA-E41FA1FC9E36}"/>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4770446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5" name="Textfeld 4">
            <a:extLst>
              <a:ext uri="{FF2B5EF4-FFF2-40B4-BE49-F238E27FC236}">
                <a16:creationId xmlns:a16="http://schemas.microsoft.com/office/drawing/2014/main" id="{CB2AED45-412E-932C-32EA-1E5DCAB5766E}"/>
              </a:ext>
            </a:extLst>
          </p:cNvPr>
          <p:cNvSpPr txBox="1"/>
          <p:nvPr/>
        </p:nvSpPr>
        <p:spPr>
          <a:xfrm>
            <a:off x="5580112" y="2277361"/>
            <a:ext cx="2376264" cy="1754326"/>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La première page de </a:t>
            </a:r>
            <a:r>
              <a:rPr lang="en-US" dirty="0" err="1">
                <a:latin typeface="Arial" panose="020B0604020202020204" pitchFamily="34" charset="0"/>
                <a:cs typeface="Arial" panose="020B0604020202020204" pitchFamily="34" charset="0"/>
              </a:rPr>
              <a:t>l’analyse</a:t>
            </a:r>
            <a:r>
              <a:rPr lang="en-US" dirty="0">
                <a:latin typeface="Arial" panose="020B0604020202020204" pitchFamily="34" charset="0"/>
                <a:cs typeface="Arial" panose="020B0604020202020204" pitchFamily="34" charset="0"/>
              </a:rPr>
              <a:t> de base des </a:t>
            </a:r>
            <a:r>
              <a:rPr lang="en-US" dirty="0" err="1">
                <a:latin typeface="Arial" panose="020B0604020202020204" pitchFamily="34" charset="0"/>
                <a:cs typeface="Arial" panose="020B0604020202020204" pitchFamily="34" charset="0"/>
              </a:rPr>
              <a:t>objectifs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biodiversité</a:t>
            </a:r>
            <a:r>
              <a:rPr lang="en-US" dirty="0">
                <a:latin typeface="Arial" panose="020B0604020202020204" pitchFamily="34" charset="0"/>
                <a:cs typeface="Arial" panose="020B0604020202020204" pitchFamily="34" charset="0"/>
              </a:rPr>
              <a:t> et de </a:t>
            </a:r>
            <a:r>
              <a:rPr lang="en-US" dirty="0" err="1">
                <a:latin typeface="Arial" panose="020B0604020202020204" pitchFamily="34" charset="0"/>
                <a:cs typeface="Arial" panose="020B0604020202020204" pitchFamily="34" charset="0"/>
              </a:rPr>
              <a:t>paysage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est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terminée</a:t>
            </a:r>
            <a:r>
              <a:rPr lang="en-US" dirty="0">
                <a:latin typeface="Arial" panose="020B0604020202020204" pitchFamily="34" charset="0"/>
                <a:cs typeface="Arial" panose="020B0604020202020204" pitchFamily="34" charset="0"/>
              </a:rPr>
              <a:t>.</a:t>
            </a:r>
          </a:p>
        </p:txBody>
      </p:sp>
      <p:grpSp>
        <p:nvGrpSpPr>
          <p:cNvPr id="6" name="Gruppieren 5">
            <a:extLst>
              <a:ext uri="{FF2B5EF4-FFF2-40B4-BE49-F238E27FC236}">
                <a16:creationId xmlns:a16="http://schemas.microsoft.com/office/drawing/2014/main" id="{3E273B5E-ED6F-4684-9804-BA5EEC763751}"/>
              </a:ext>
            </a:extLst>
          </p:cNvPr>
          <p:cNvGrpSpPr/>
          <p:nvPr/>
        </p:nvGrpSpPr>
        <p:grpSpPr>
          <a:xfrm>
            <a:off x="1115616" y="1268760"/>
            <a:ext cx="3528392" cy="4836445"/>
            <a:chOff x="1115616" y="1268760"/>
            <a:chExt cx="3528392" cy="4836445"/>
          </a:xfrm>
        </p:grpSpPr>
        <p:pic>
          <p:nvPicPr>
            <p:cNvPr id="2" name="Grafik 1"/>
            <p:cNvPicPr>
              <a:picLocks noChangeAspect="1"/>
            </p:cNvPicPr>
            <p:nvPr/>
          </p:nvPicPr>
          <p:blipFill>
            <a:blip r:embed="rId3"/>
            <a:stretch>
              <a:fillRect/>
            </a:stretch>
          </p:blipFill>
          <p:spPr>
            <a:xfrm>
              <a:off x="1115616" y="1268760"/>
              <a:ext cx="3528392" cy="4836445"/>
            </a:xfrm>
            <a:prstGeom prst="rect">
              <a:avLst/>
            </a:prstGeom>
            <a:effectLst>
              <a:outerShdw blurRad="63500" sx="102000" sy="102000" algn="ctr" rotWithShape="0">
                <a:prstClr val="black">
                  <a:alpha val="40000"/>
                </a:prstClr>
              </a:outerShdw>
            </a:effectLst>
          </p:spPr>
        </p:pic>
        <p:sp>
          <p:nvSpPr>
            <p:cNvPr id="8" name="Textfeld 7">
              <a:extLst>
                <a:ext uri="{FF2B5EF4-FFF2-40B4-BE49-F238E27FC236}">
                  <a16:creationId xmlns:a16="http://schemas.microsoft.com/office/drawing/2014/main" id="{F7AFCC22-3558-4368-BBA2-BE638A8AF704}"/>
                </a:ext>
              </a:extLst>
            </p:cNvPr>
            <p:cNvSpPr txBox="1"/>
            <p:nvPr/>
          </p:nvSpPr>
          <p:spPr>
            <a:xfrm>
              <a:off x="1403648" y="1988840"/>
              <a:ext cx="2736304" cy="215444"/>
            </a:xfrm>
            <a:prstGeom prst="rect">
              <a:avLst/>
            </a:prstGeom>
            <a:solidFill>
              <a:schemeClr val="bg1"/>
            </a:solidFill>
          </p:spPr>
          <p:txBody>
            <a:bodyPr wrap="square" rtlCol="0">
              <a:spAutoFit/>
            </a:bodyPr>
            <a:lstStyle/>
            <a:p>
              <a:r>
                <a:rPr lang="de-CH" sz="800" b="1" dirty="0"/>
                <a:t>Analyse de </a:t>
              </a:r>
              <a:r>
                <a:rPr lang="de-CH" sz="800" b="1" dirty="0" err="1"/>
                <a:t>base</a:t>
              </a:r>
              <a:r>
                <a:rPr lang="de-CH" sz="800" b="1" dirty="0"/>
                <a:t> des </a:t>
              </a:r>
              <a:r>
                <a:rPr lang="de-CH" sz="800" b="1" dirty="0" err="1"/>
                <a:t>objectifs</a:t>
              </a:r>
              <a:r>
                <a:rPr lang="de-CH" sz="800" b="1" dirty="0"/>
                <a:t> de </a:t>
              </a:r>
              <a:r>
                <a:rPr lang="de-CH" sz="800" b="1" dirty="0" err="1"/>
                <a:t>biodiversité</a:t>
              </a:r>
              <a:r>
                <a:rPr lang="de-CH" sz="800" b="1" dirty="0"/>
                <a:t> et de </a:t>
              </a:r>
              <a:r>
                <a:rPr lang="de-CH" sz="800" b="1" dirty="0" err="1"/>
                <a:t>paysage</a:t>
              </a:r>
              <a:endParaRPr lang="de-CH" sz="800" b="1" dirty="0"/>
            </a:p>
          </p:txBody>
        </p:sp>
      </p:grpSp>
      <p:sp>
        <p:nvSpPr>
          <p:cNvPr id="4" name="Fußzeilenplatzhalter 1">
            <a:extLst>
              <a:ext uri="{FF2B5EF4-FFF2-40B4-BE49-F238E27FC236}">
                <a16:creationId xmlns:a16="http://schemas.microsoft.com/office/drawing/2014/main" id="{EC68D6A6-8D8F-4C72-9009-29F30840F573}"/>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56851094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2052879"/>
            <a:ext cx="3654622"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Comment savoir quels </a:t>
            </a:r>
            <a:r>
              <a:rPr lang="de-CH" sz="2000" dirty="0" err="1">
                <a:latin typeface="Arial" panose="020B0604020202020204" pitchFamily="34" charset="0"/>
                <a:cs typeface="Arial" panose="020B0604020202020204" pitchFamily="34" charset="0"/>
              </a:rPr>
              <a:t>types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doivent </a:t>
            </a:r>
            <a:r>
              <a:rPr lang="de-CH" sz="2000" dirty="0" err="1">
                <a:latin typeface="Arial" panose="020B0604020202020204" pitchFamily="34" charset="0"/>
                <a:cs typeface="Arial" panose="020B0604020202020204" pitchFamily="34" charset="0"/>
              </a:rPr>
              <a:t>être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spécifiquement</a:t>
            </a:r>
            <a:r>
              <a:rPr lang="de-CH" sz="2000" dirty="0">
                <a:latin typeface="Arial" panose="020B0604020202020204" pitchFamily="34" charset="0"/>
                <a:cs typeface="Arial" panose="020B0604020202020204" pitchFamily="34" charset="0"/>
              </a:rPr>
              <a:t> encouragés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a:t>
            </a:r>
            <a:r>
              <a:rPr lang="de-CH" sz="2000" dirty="0" err="1">
                <a:latin typeface="Arial" panose="020B0604020202020204" pitchFamily="34" charset="0"/>
                <a:cs typeface="Arial" panose="020B0604020202020204" pitchFamily="34" charset="0"/>
              </a:rPr>
              <a:t>savoir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est</a:t>
            </a:r>
            <a:r>
              <a:rPr lang="de-CH" sz="2000" dirty="0">
                <a:latin typeface="Arial" panose="020B0604020202020204" pitchFamily="34" charset="0"/>
                <a:cs typeface="Arial" panose="020B0604020202020204" pitchFamily="34" charset="0"/>
              </a:rPr>
              <a:t> le </a:t>
            </a:r>
            <a:r>
              <a:rPr lang="de-CH" sz="2000" dirty="0" err="1">
                <a:latin typeface="Arial" panose="020B0604020202020204" pitchFamily="34" charset="0"/>
                <a:cs typeface="Arial" panose="020B0604020202020204" pitchFamily="34" charset="0"/>
              </a:rPr>
              <a:t>bon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endroit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type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savoir quelles espèces doivent être spécifiquement encouragées ?</a:t>
            </a:r>
          </a:p>
        </p:txBody>
      </p:sp>
      <p:sp>
        <p:nvSpPr>
          <p:cNvPr id="8" name="Titel 1">
            <a:extLst>
              <a:ext uri="{FF2B5EF4-FFF2-40B4-BE49-F238E27FC236}">
                <a16:creationId xmlns:a16="http://schemas.microsoft.com/office/drawing/2014/main" id="{53467F50-1DEF-A738-BF10-315A4BFCD0C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pic>
        <p:nvPicPr>
          <p:cNvPr id="10" name="Grafik 9"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13477" y="2375946"/>
            <a:ext cx="453484" cy="453484"/>
          </a:xfrm>
          <a:prstGeom prst="rect">
            <a:avLst/>
          </a:prstGeom>
        </p:spPr>
      </p:pic>
      <p:pic>
        <p:nvPicPr>
          <p:cNvPr id="12" name="Grafik 11" descr="Abzeichen Tick1 mit einfarbiger Füllung">
            <a:extLst>
              <a:ext uri="{FF2B5EF4-FFF2-40B4-BE49-F238E27FC236}">
                <a16:creationId xmlns:a16="http://schemas.microsoft.com/office/drawing/2014/main" id="{0C1BB1EE-DB91-BF5E-BB54-B77479E911FB}"/>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13477" y="4733705"/>
            <a:ext cx="453484" cy="453484"/>
          </a:xfrm>
          <a:prstGeom prst="rect">
            <a:avLst/>
          </a:prstGeom>
        </p:spPr>
      </p:pic>
      <p:pic>
        <p:nvPicPr>
          <p:cNvPr id="13" name="Grafik 12" descr="Abzeichen Tick1 mit einfarbiger Füllung">
            <a:extLst>
              <a:ext uri="{FF2B5EF4-FFF2-40B4-BE49-F238E27FC236}">
                <a16:creationId xmlns:a16="http://schemas.microsoft.com/office/drawing/2014/main" id="{7ED48BE1-C9BE-56AB-F2CD-9EDCFE496FB4}"/>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3677084" y="3529781"/>
            <a:ext cx="453484" cy="453484"/>
          </a:xfrm>
          <a:prstGeom prst="rect">
            <a:avLst/>
          </a:prstGeom>
        </p:spPr>
      </p:pic>
      <p:sp>
        <p:nvSpPr>
          <p:cNvPr id="2" name="Fußzeilenplatzhalter 1">
            <a:extLst>
              <a:ext uri="{FF2B5EF4-FFF2-40B4-BE49-F238E27FC236}">
                <a16:creationId xmlns:a16="http://schemas.microsoft.com/office/drawing/2014/main" id="{BDEE5CC9-5DF0-26BC-D0B5-76BF71E201F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235063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B6EBE20F-7E58-ABF0-F8DF-AA9A6D58265C}"/>
              </a:ext>
            </a:extLst>
          </p:cNvPr>
          <p:cNvSpPr>
            <a:spLocks noGrp="1"/>
          </p:cNvSpPr>
          <p:nvPr>
            <p:ph type="title"/>
          </p:nvPr>
        </p:nvSpPr>
        <p:spPr>
          <a:xfrm>
            <a:off x="628650" y="365127"/>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r>
              <a:rPr lang="en-US" dirty="0"/>
              <a:t> : </a:t>
            </a:r>
            <a:br>
              <a:rPr lang="en-US" dirty="0"/>
            </a:br>
            <a:r>
              <a:rPr lang="de-CH" dirty="0" err="1"/>
              <a:t>Quels sont </a:t>
            </a:r>
            <a:r>
              <a:rPr lang="de-CH" dirty="0"/>
              <a:t>les </a:t>
            </a:r>
            <a:r>
              <a:rPr lang="de-CH" dirty="0" err="1"/>
              <a:t>objectifs </a:t>
            </a:r>
            <a:r>
              <a:rPr lang="en-US" dirty="0"/>
              <a:t>?</a:t>
            </a:r>
            <a:endParaRPr lang="de-CH" dirty="0"/>
          </a:p>
        </p:txBody>
      </p:sp>
      <p:pic>
        <p:nvPicPr>
          <p:cNvPr id="2" name="Picture 4" descr="C:\Users\Win7\Desktop\Jole\Fotos\2022\Jan-Mai\IMG_20220524_140021.jpg">
            <a:extLst>
              <a:ext uri="{FF2B5EF4-FFF2-40B4-BE49-F238E27FC236}">
                <a16:creationId xmlns:a16="http://schemas.microsoft.com/office/drawing/2014/main" id="{5A8C4D2D-D8C0-F9F7-FE77-D717F6F771FF}"/>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151619" y="1101151"/>
            <a:ext cx="6840761" cy="5136489"/>
          </a:xfrm>
          <a:prstGeom prst="rect">
            <a:avLst/>
          </a:prstGeom>
          <a:noFill/>
        </p:spPr>
      </p:pic>
      <p:sp>
        <p:nvSpPr>
          <p:cNvPr id="9" name="Sprechblase: oval 8">
            <a:extLst>
              <a:ext uri="{FF2B5EF4-FFF2-40B4-BE49-F238E27FC236}">
                <a16:creationId xmlns:a16="http://schemas.microsoft.com/office/drawing/2014/main" id="{BC564550-05E1-4840-4294-E1C7D798FC5B}"/>
              </a:ext>
            </a:extLst>
          </p:cNvPr>
          <p:cNvSpPr/>
          <p:nvPr/>
        </p:nvSpPr>
        <p:spPr>
          <a:xfrm>
            <a:off x="3923928" y="692696"/>
            <a:ext cx="4968552" cy="2395587"/>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chemeClr val="tx1"/>
                </a:solidFill>
              </a:rPr>
              <a:t>Par région ou espace paysager :</a:t>
            </a:r>
          </a:p>
          <a:p>
            <a:pPr marL="285750" indent="-285750">
              <a:buFont typeface="Arial" panose="020B0604020202020204" pitchFamily="34" charset="0"/>
              <a:buChar char="•"/>
            </a:pPr>
            <a:r>
              <a:rPr lang="de-CH" sz="1400" dirty="0">
                <a:solidFill>
                  <a:schemeClr val="tx1"/>
                </a:solidFill>
              </a:rPr>
              <a:t>Le plus grand nombre possible de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différents</a:t>
            </a:r>
            <a:r>
              <a:rPr lang="de-CH" sz="1400" dirty="0">
                <a:solidFill>
                  <a:schemeClr val="tx1"/>
                </a:solidFill>
              </a:rPr>
              <a:t>.</a:t>
            </a:r>
          </a:p>
          <a:p>
            <a:pPr marL="285750" indent="-285750">
              <a:buFont typeface="Arial" panose="020B0604020202020204" pitchFamily="34" charset="0"/>
              <a:buChar char="•"/>
            </a:pPr>
            <a:r>
              <a:rPr lang="de-CH" sz="1400" dirty="0">
                <a:solidFill>
                  <a:schemeClr val="tx1"/>
                </a:solidFill>
              </a:rPr>
              <a:t>Le plus grand nombre possible de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a:t>
            </a:r>
            <a:r>
              <a:rPr lang="de-CH" sz="1400" dirty="0">
                <a:solidFill>
                  <a:schemeClr val="tx1"/>
                </a:solidFill>
              </a:rPr>
              <a:t>rares.</a:t>
            </a:r>
          </a:p>
          <a:p>
            <a:pPr marL="285750" indent="-285750">
              <a:buFont typeface="Arial" panose="020B0604020202020204" pitchFamily="34" charset="0"/>
              <a:buChar char="•"/>
            </a:pPr>
            <a:r>
              <a:rPr lang="de-CH" sz="1400" dirty="0">
                <a:solidFill>
                  <a:schemeClr val="tx1"/>
                </a:solidFill>
              </a:rPr>
              <a:t>Favoriser concrètement les bons </a:t>
            </a:r>
            <a:r>
              <a:rPr lang="de-CH" sz="1400" dirty="0" err="1">
                <a:solidFill>
                  <a:schemeClr val="tx1"/>
                </a:solidFill>
              </a:rPr>
              <a:t>types </a:t>
            </a:r>
            <a:r>
              <a:rPr lang="de-CH" sz="1400" dirty="0">
                <a:solidFill>
                  <a:schemeClr val="tx1"/>
                </a:solidFill>
              </a:rPr>
              <a:t>de </a:t>
            </a:r>
            <a:r>
              <a:rPr lang="de-CH" sz="1400" dirty="0" err="1">
                <a:solidFill>
                  <a:schemeClr val="tx1"/>
                </a:solidFill>
              </a:rPr>
              <a:t>milieux </a:t>
            </a:r>
            <a:r>
              <a:rPr lang="de-CH" sz="1400" dirty="0">
                <a:solidFill>
                  <a:schemeClr val="tx1"/>
                </a:solidFill>
              </a:rPr>
              <a:t>au bon endroit et en créer de nouveaux, de la </a:t>
            </a:r>
            <a:r>
              <a:rPr lang="de-CH" sz="1400" dirty="0" err="1">
                <a:solidFill>
                  <a:schemeClr val="tx1"/>
                </a:solidFill>
              </a:rPr>
              <a:t>surface </a:t>
            </a:r>
            <a:r>
              <a:rPr lang="de-CH" sz="1400" dirty="0">
                <a:solidFill>
                  <a:schemeClr val="tx1"/>
                </a:solidFill>
              </a:rPr>
              <a:t>nécessaire.</a:t>
            </a:r>
          </a:p>
        </p:txBody>
      </p:sp>
      <p:sp>
        <p:nvSpPr>
          <p:cNvPr id="4" name="Sprechblase: oval 3">
            <a:extLst>
              <a:ext uri="{FF2B5EF4-FFF2-40B4-BE49-F238E27FC236}">
                <a16:creationId xmlns:a16="http://schemas.microsoft.com/office/drawing/2014/main" id="{AC26F31C-3683-0217-7284-59DD77DAF60D}"/>
              </a:ext>
            </a:extLst>
          </p:cNvPr>
          <p:cNvSpPr/>
          <p:nvPr/>
        </p:nvSpPr>
        <p:spPr>
          <a:xfrm>
            <a:off x="497030" y="2564904"/>
            <a:ext cx="4896544" cy="2975921"/>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CH" sz="1400" dirty="0">
                <a:solidFill>
                  <a:sysClr val="windowText" lastClr="000000"/>
                </a:solidFill>
              </a:rPr>
              <a:t>Par type de </a:t>
            </a:r>
            <a:r>
              <a:rPr lang="de-CH" sz="1400" dirty="0" err="1">
                <a:solidFill>
                  <a:sysClr val="windowText" lastClr="000000"/>
                </a:solidFill>
              </a:rPr>
              <a:t>milieux </a:t>
            </a:r>
            <a:r>
              <a:rPr lang="de-CH" sz="1400" dirty="0">
                <a:solidFill>
                  <a:sysClr val="windowText" lastClr="000000"/>
                </a:solidFill>
              </a:rPr>
              <a:t>:</a:t>
            </a:r>
          </a:p>
          <a:p>
            <a:pPr marL="285750" indent="-285750">
              <a:buFont typeface="Arial" panose="020B0604020202020204" pitchFamily="34" charset="0"/>
              <a:buChar char="•"/>
            </a:pPr>
            <a:r>
              <a:rPr lang="de-CH" sz="1400" dirty="0">
                <a:solidFill>
                  <a:sysClr val="windowText" lastClr="000000"/>
                </a:solidFill>
              </a:rPr>
              <a:t>Une surface aussi grande que possible.</a:t>
            </a:r>
          </a:p>
          <a:p>
            <a:pPr marL="285750" indent="-285750">
              <a:buFont typeface="Arial" panose="020B0604020202020204" pitchFamily="34" charset="0"/>
              <a:buChar char="•"/>
            </a:pPr>
            <a:r>
              <a:rPr lang="de-CH" sz="1400" dirty="0">
                <a:solidFill>
                  <a:sysClr val="windowText" lastClr="000000"/>
                </a:solidFill>
              </a:rPr>
              <a:t>Une interconnexion aussi bonne que </a:t>
            </a:r>
            <a:r>
              <a:rPr lang="de-CH" sz="1400" dirty="0" err="1">
                <a:solidFill>
                  <a:sysClr val="windowText" lastClr="000000"/>
                </a:solidFill>
              </a:rPr>
              <a:t>possible </a:t>
            </a:r>
            <a:r>
              <a:rPr lang="de-CH" sz="1400" dirty="0">
                <a:solidFill>
                  <a:sysClr val="windowText" lastClr="000000"/>
                </a:solidFill>
              </a:rPr>
              <a:t>entre les mêmes </a:t>
            </a:r>
            <a:r>
              <a:rPr lang="de-CH" sz="1400" dirty="0" err="1">
                <a:solidFill>
                  <a:sysClr val="windowText" lastClr="000000"/>
                </a:solidFill>
              </a:rPr>
              <a:t>types </a:t>
            </a:r>
            <a:r>
              <a:rPr lang="de-CH" sz="1400" dirty="0">
                <a:solidFill>
                  <a:schemeClr val="tx1"/>
                </a:solidFill>
              </a:rPr>
              <a:t>de </a:t>
            </a:r>
            <a:r>
              <a:rPr lang="de-CH" sz="1400" dirty="0" err="1">
                <a:solidFill>
                  <a:schemeClr val="tx1"/>
                </a:solidFill>
              </a:rPr>
              <a:t>milieux</a:t>
            </a:r>
            <a:r>
              <a:rPr lang="de-CH" sz="1400" dirty="0">
                <a:solidFill>
                  <a:sysClr val="windowText" lastClr="000000"/>
                </a:solidFill>
              </a:rPr>
              <a:t>.</a:t>
            </a:r>
          </a:p>
          <a:p>
            <a:pPr marL="285750" indent="-285750">
              <a:buFont typeface="Arial" panose="020B0604020202020204" pitchFamily="34" charset="0"/>
              <a:buChar char="•"/>
            </a:pPr>
            <a:r>
              <a:rPr lang="de-CH" sz="1400" dirty="0">
                <a:solidFill>
                  <a:sysClr val="windowText" lastClr="000000"/>
                </a:solidFill>
              </a:rPr>
              <a:t>Le plus </a:t>
            </a:r>
            <a:r>
              <a:rPr lang="de-CH" sz="1400" dirty="0" err="1">
                <a:solidFill>
                  <a:sysClr val="windowText" lastClr="000000"/>
                </a:solidFill>
              </a:rPr>
              <a:t>grand nombre possible d'espèces différentes </a:t>
            </a:r>
            <a:r>
              <a:rPr lang="de-CH" sz="1400" dirty="0">
                <a:solidFill>
                  <a:sysClr val="windowText" lastClr="000000"/>
                </a:solidFill>
              </a:rPr>
              <a:t>(</a:t>
            </a:r>
            <a:r>
              <a:rPr lang="de-CH" sz="1400" dirty="0" err="1">
                <a:solidFill>
                  <a:sysClr val="windowText" lastClr="000000"/>
                </a:solidFill>
              </a:rPr>
              <a:t>s'aider </a:t>
            </a:r>
            <a:r>
              <a:rPr lang="de-CH" sz="1400" dirty="0">
                <a:solidFill>
                  <a:sysClr val="windowText" lastClr="000000"/>
                </a:solidFill>
              </a:rPr>
              <a:t>des </a:t>
            </a:r>
            <a:r>
              <a:rPr lang="de-CH" sz="1400" dirty="0" err="1">
                <a:solidFill>
                  <a:sysClr val="windowText" lastClr="000000"/>
                </a:solidFill>
              </a:rPr>
              <a:t>espèces caractéristiques</a:t>
            </a:r>
            <a:r>
              <a:rPr lang="de-CH" sz="1400" dirty="0">
                <a:solidFill>
                  <a:sysClr val="windowText" lastClr="000000"/>
                </a:solidFill>
              </a:rPr>
              <a:t>).</a:t>
            </a:r>
          </a:p>
          <a:p>
            <a:pPr marL="285750" indent="-285750">
              <a:buFont typeface="Arial" panose="020B0604020202020204" pitchFamily="34" charset="0"/>
              <a:buChar char="•"/>
            </a:pPr>
            <a:r>
              <a:rPr lang="de-CH" sz="1400" dirty="0" err="1">
                <a:solidFill>
                  <a:sysClr val="windowText" lastClr="000000"/>
                </a:solidFill>
              </a:rPr>
              <a:t>Favoriser </a:t>
            </a:r>
            <a:r>
              <a:rPr lang="de-CH" sz="1400" dirty="0">
                <a:solidFill>
                  <a:sysClr val="windowText" lastClr="000000"/>
                </a:solidFill>
              </a:rPr>
              <a:t>le plus grand nombre possible d'espèces rares (promouvoir concrètement les espèces cibles).</a:t>
            </a:r>
          </a:p>
        </p:txBody>
      </p:sp>
      <p:sp>
        <p:nvSpPr>
          <p:cNvPr id="3" name="Inhaltsplatzhalter 3">
            <a:extLst>
              <a:ext uri="{FF2B5EF4-FFF2-40B4-BE49-F238E27FC236}">
                <a16:creationId xmlns:a16="http://schemas.microsoft.com/office/drawing/2014/main" id="{11C12CAB-BF9C-5EC3-834B-2C3A47B742C2}"/>
              </a:ext>
            </a:extLst>
          </p:cNvPr>
          <p:cNvSpPr>
            <a:spLocks noGrp="1"/>
          </p:cNvSpPr>
          <p:nvPr>
            <p:ph idx="1"/>
          </p:nvPr>
        </p:nvSpPr>
        <p:spPr>
          <a:xfrm>
            <a:off x="5669210" y="3294809"/>
            <a:ext cx="3223270" cy="2736305"/>
          </a:xfrm>
          <a:solidFill>
            <a:srgbClr val="FFC000"/>
          </a:solidFill>
          <a:ln>
            <a:solidFill>
              <a:schemeClr val="tx1"/>
            </a:solidFill>
          </a:ln>
        </p:spPr>
        <p:txBody>
          <a:bodyPr>
            <a:normAutofit lnSpcReduction="10000"/>
          </a:bodyPr>
          <a:lstStyle/>
          <a:p>
            <a:pPr marL="0" indent="0">
              <a:lnSpc>
                <a:spcPct val="110000"/>
              </a:lnSpc>
              <a:buNone/>
            </a:pPr>
            <a:r>
              <a:rPr lang="de-CH" sz="1400" dirty="0">
                <a:ea typeface="Times New Roman" panose="02020603050405020304" pitchFamily="18" charset="0"/>
                <a:cs typeface="Times New Roman" panose="02020603050405020304" pitchFamily="18" charset="0"/>
              </a:rPr>
              <a:t>Définition des priorités :</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Sauvegarder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Revaloriser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Agrandir l'existant</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Restaurer ce qui a été détruit (sauvegarder les populations résiduelles)</a:t>
            </a:r>
          </a:p>
          <a:p>
            <a:pPr marL="457200" indent="-457200">
              <a:lnSpc>
                <a:spcPct val="110000"/>
              </a:lnSpc>
              <a:buAutoNum type="arabicPeriod"/>
            </a:pPr>
            <a:r>
              <a:rPr lang="de-CH" sz="1400" dirty="0">
                <a:ea typeface="Times New Roman" panose="02020603050405020304" pitchFamily="18" charset="0"/>
                <a:cs typeface="Times New Roman" panose="02020603050405020304" pitchFamily="18" charset="0"/>
              </a:rPr>
              <a:t>Créer du nouveau et mettre en réseau l'existant.</a:t>
            </a:r>
          </a:p>
        </p:txBody>
      </p:sp>
      <p:sp>
        <p:nvSpPr>
          <p:cNvPr id="6" name="Fußzeilenplatzhalter 1">
            <a:extLst>
              <a:ext uri="{FF2B5EF4-FFF2-40B4-BE49-F238E27FC236}">
                <a16:creationId xmlns:a16="http://schemas.microsoft.com/office/drawing/2014/main" id="{E64671F4-252C-974C-0F91-0D917464D60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1006627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5" name="Textfeld 4">
            <a:extLst>
              <a:ext uri="{FF2B5EF4-FFF2-40B4-BE49-F238E27FC236}">
                <a16:creationId xmlns:a16="http://schemas.microsoft.com/office/drawing/2014/main" id="{CB2AED45-412E-932C-32EA-1E5DCAB5766E}"/>
              </a:ext>
            </a:extLst>
          </p:cNvPr>
          <p:cNvSpPr txBox="1"/>
          <p:nvPr/>
        </p:nvSpPr>
        <p:spPr>
          <a:xfrm>
            <a:off x="5960790" y="2347752"/>
            <a:ext cx="2715665" cy="1200329"/>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Deuxième</a:t>
            </a:r>
            <a:r>
              <a:rPr lang="en-US" dirty="0">
                <a:latin typeface="Arial" panose="020B0604020202020204" pitchFamily="34" charset="0"/>
                <a:cs typeface="Arial" panose="020B0604020202020204" pitchFamily="34" charset="0"/>
              </a:rPr>
              <a:t> page de </a:t>
            </a:r>
            <a:r>
              <a:rPr lang="en-US" dirty="0" err="1">
                <a:latin typeface="Arial" panose="020B0604020202020204" pitchFamily="34" charset="0"/>
                <a:cs typeface="Arial" panose="020B0604020202020204" pitchFamily="34" charset="0"/>
              </a:rPr>
              <a:t>l’analyse</a:t>
            </a:r>
            <a:r>
              <a:rPr lang="en-US" dirty="0">
                <a:latin typeface="Arial" panose="020B0604020202020204" pitchFamily="34" charset="0"/>
                <a:cs typeface="Arial" panose="020B0604020202020204" pitchFamily="34" charset="0"/>
              </a:rPr>
              <a:t> de base des </a:t>
            </a:r>
            <a:r>
              <a:rPr lang="en-US" dirty="0" err="1">
                <a:latin typeface="Arial" panose="020B0604020202020204" pitchFamily="34" charset="0"/>
                <a:cs typeface="Arial" panose="020B0604020202020204" pitchFamily="34" charset="0"/>
              </a:rPr>
              <a:t>objectifs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biodiversité</a:t>
            </a:r>
            <a:r>
              <a:rPr lang="en-US" dirty="0">
                <a:latin typeface="Arial" panose="020B0604020202020204" pitchFamily="34" charset="0"/>
                <a:cs typeface="Arial" panose="020B0604020202020204" pitchFamily="34" charset="0"/>
              </a:rPr>
              <a:t> et de </a:t>
            </a:r>
            <a:r>
              <a:rPr lang="en-US" dirty="0" err="1">
                <a:latin typeface="Arial" panose="020B0604020202020204" pitchFamily="34" charset="0"/>
                <a:cs typeface="Arial" panose="020B0604020202020204" pitchFamily="34" charset="0"/>
              </a:rPr>
              <a:t>paysage</a:t>
            </a:r>
            <a:r>
              <a:rPr lang="en-US" dirty="0">
                <a:latin typeface="Arial" panose="020B0604020202020204" pitchFamily="34" charset="0"/>
                <a:cs typeface="Arial" panose="020B0604020202020204" pitchFamily="34" charset="0"/>
              </a:rPr>
              <a:t>.</a:t>
            </a:r>
          </a:p>
        </p:txBody>
      </p:sp>
      <p:pic>
        <p:nvPicPr>
          <p:cNvPr id="2" name="Grafik 1"/>
          <p:cNvPicPr>
            <a:picLocks noChangeAspect="1"/>
          </p:cNvPicPr>
          <p:nvPr/>
        </p:nvPicPr>
        <p:blipFill>
          <a:blip r:embed="rId3"/>
          <a:stretch>
            <a:fillRect/>
          </a:stretch>
        </p:blipFill>
        <p:spPr>
          <a:xfrm>
            <a:off x="467544" y="1259880"/>
            <a:ext cx="5289822" cy="4623038"/>
          </a:xfrm>
          <a:prstGeom prst="rect">
            <a:avLst/>
          </a:prstGeom>
        </p:spPr>
      </p:pic>
      <p:sp>
        <p:nvSpPr>
          <p:cNvPr id="4" name="Fußzeilenplatzhalter 1">
            <a:extLst>
              <a:ext uri="{FF2B5EF4-FFF2-40B4-BE49-F238E27FC236}">
                <a16:creationId xmlns:a16="http://schemas.microsoft.com/office/drawing/2014/main" id="{4FFE2619-617B-4892-7407-5580696F296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799350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5524" cy="3477875"/>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Guichets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cartographiques</a:t>
            </a:r>
            <a:r>
              <a:rPr lang="de-CH" sz="2200" dirty="0">
                <a:latin typeface="Arial" panose="020B0604020202020204" pitchFamily="34" charset="0"/>
                <a:cs typeface="Arial" panose="020B0604020202020204" pitchFamily="34" charset="0"/>
              </a:rPr>
              <a:t> cantonaux</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Chercher</a:t>
            </a:r>
            <a:r>
              <a:rPr lang="en-US" sz="2200" dirty="0">
                <a:latin typeface="Arial" panose="020B0604020202020204" pitchFamily="34" charset="0"/>
                <a:cs typeface="Arial" panose="020B0604020202020204" pitchFamily="34" charset="0"/>
              </a:rPr>
              <a:t> sur Internet “</a:t>
            </a:r>
            <a:r>
              <a:rPr lang="en-US" sz="2200" dirty="0" err="1">
                <a:latin typeface="Arial" panose="020B0604020202020204" pitchFamily="34" charset="0"/>
                <a:cs typeface="Arial" panose="020B0604020202020204" pitchFamily="34" charset="0"/>
              </a:rPr>
              <a:t>Guichet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cartographique</a:t>
            </a:r>
            <a:r>
              <a:rPr lang="en-US" sz="2200" dirty="0">
                <a:latin typeface="Arial" panose="020B0604020202020204" pitchFamily="34" charset="0"/>
                <a:cs typeface="Arial" panose="020B0604020202020204" pitchFamily="34" charset="0"/>
              </a:rPr>
              <a:t> du canton x".</a:t>
            </a:r>
          </a:p>
          <a:p>
            <a:r>
              <a:rPr lang="en-US" sz="2200" dirty="0">
                <a:latin typeface="Arial" panose="020B0604020202020204" pitchFamily="34" charset="0"/>
                <a:cs typeface="Arial" panose="020B0604020202020204" pitchFamily="34" charset="0"/>
              </a:rPr>
              <a:t>Puis </a:t>
            </a:r>
            <a:r>
              <a:rPr lang="en-US" sz="2200" dirty="0" err="1">
                <a:latin typeface="Arial" panose="020B0604020202020204" pitchFamily="34" charset="0"/>
                <a:cs typeface="Arial" panose="020B0604020202020204" pitchFamily="34" charset="0"/>
              </a:rPr>
              <a:t>cliquer sur les cartes </a:t>
            </a:r>
            <a:r>
              <a:rPr lang="en-US" sz="2200" dirty="0">
                <a:latin typeface="Arial" panose="020B0604020202020204" pitchFamily="34" charset="0"/>
                <a:cs typeface="Arial" panose="020B0604020202020204" pitchFamily="34" charset="0"/>
              </a:rPr>
              <a:t>en ligne.</a:t>
            </a:r>
          </a:p>
          <a:p>
            <a:r>
              <a:rPr lang="en-US" sz="2200" dirty="0" err="1">
                <a:latin typeface="Arial" panose="020B0604020202020204" pitchFamily="34" charset="0"/>
                <a:cs typeface="Arial" panose="020B0604020202020204" pitchFamily="34" charset="0"/>
              </a:rPr>
              <a:t>Afficher </a:t>
            </a:r>
            <a:r>
              <a:rPr lang="en-US" sz="2200" dirty="0">
                <a:latin typeface="Arial" panose="020B0604020202020204" pitchFamily="34" charset="0"/>
                <a:cs typeface="Arial" panose="020B0604020202020204" pitchFamily="34" charset="0"/>
              </a:rPr>
              <a:t>les </a:t>
            </a:r>
            <a:r>
              <a:rPr lang="en-US" sz="2200" dirty="0" err="1">
                <a:latin typeface="Arial" panose="020B0604020202020204" pitchFamily="34" charset="0"/>
                <a:cs typeface="Arial" panose="020B0604020202020204" pitchFamily="34" charset="0"/>
              </a:rPr>
              <a:t>cartes nécessaires</a:t>
            </a:r>
            <a:r>
              <a:rPr lang="en-US" sz="2200" dirty="0">
                <a:latin typeface="Arial" panose="020B0604020202020204" pitchFamily="34" charset="0"/>
                <a:cs typeface="Arial" panose="020B0604020202020204" pitchFamily="34" charset="0"/>
              </a:rPr>
              <a:t>.</a:t>
            </a:r>
            <a:endParaRPr lang="de-CH" sz="2200" dirty="0">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0DFC3925-DEBB-A62A-24E6-B985BA98345F}"/>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2832CF22-EA23-47B7-49A6-B390904519D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3912821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Géoportail du canton d'Argovie : </a:t>
            </a:r>
            <a:r>
              <a:rPr lang="en-US" dirty="0" err="1">
                <a:latin typeface="Arial" panose="020B0604020202020204" pitchFamily="34" charset="0"/>
                <a:cs typeface="Arial" panose="020B0604020202020204" pitchFamily="34" charset="0"/>
              </a:rPr>
              <a:t>Système d'information géographique argovien </a:t>
            </a:r>
            <a:r>
              <a:rPr lang="en-US" dirty="0">
                <a:latin typeface="Arial" panose="020B0604020202020204" pitchFamily="34" charset="0"/>
                <a:cs typeface="Arial" panose="020B0604020202020204" pitchFamily="34" charset="0"/>
              </a:rPr>
              <a:t>(AGIS). -&gt; </a:t>
            </a:r>
            <a:r>
              <a:rPr lang="en-US" dirty="0" err="1">
                <a:latin typeface="Arial" panose="020B0604020202020204" pitchFamily="34" charset="0"/>
                <a:cs typeface="Arial" panose="020B0604020202020204" pitchFamily="34" charset="0"/>
              </a:rPr>
              <a:t>Cartes </a:t>
            </a:r>
            <a:r>
              <a:rPr lang="en-US" dirty="0">
                <a:latin typeface="Arial" panose="020B0604020202020204" pitchFamily="34" charset="0"/>
                <a:cs typeface="Arial" panose="020B0604020202020204" pitchFamily="34" charset="0"/>
              </a:rPr>
              <a:t>en ligne.</a:t>
            </a:r>
          </a:p>
          <a:p>
            <a:r>
              <a:rPr lang="en-US" dirty="0" err="1">
                <a:latin typeface="Arial" panose="020B0604020202020204" pitchFamily="34" charset="0"/>
                <a:cs typeface="Arial" panose="020B0604020202020204" pitchFamily="34" charset="0"/>
              </a:rPr>
              <a:t>Ici</a:t>
            </a:r>
            <a:r>
              <a:rPr lang="en-US" dirty="0">
                <a:latin typeface="Arial" panose="020B0604020202020204" pitchFamily="34" charset="0"/>
                <a:cs typeface="Arial" panose="020B0604020202020204" pitchFamily="34" charset="0"/>
              </a:rPr>
              <a:t>, les surfaces de promotion de la </a:t>
            </a:r>
            <a:r>
              <a:rPr lang="en-US" dirty="0" err="1">
                <a:latin typeface="Arial" panose="020B0604020202020204" pitchFamily="34" charset="0"/>
                <a:cs typeface="Arial" panose="020B0604020202020204" pitchFamily="34" charset="0"/>
              </a:rPr>
              <a:t>biodiversité</a:t>
            </a:r>
            <a:r>
              <a:rPr lang="en-US" dirty="0">
                <a:latin typeface="Arial" panose="020B0604020202020204" pitchFamily="34" charset="0"/>
                <a:cs typeface="Arial" panose="020B0604020202020204" pitchFamily="34" charset="0"/>
              </a:rPr>
              <a:t> et les </a:t>
            </a:r>
            <a:r>
              <a:rPr lang="en-US" dirty="0" err="1">
                <a:latin typeface="Arial" panose="020B0604020202020204" pitchFamily="34" charset="0"/>
                <a:cs typeface="Arial" panose="020B0604020202020204" pitchFamily="34" charset="0"/>
              </a:rPr>
              <a:t>forêts</a:t>
            </a:r>
            <a:r>
              <a:rPr lang="en-US" dirty="0">
                <a:latin typeface="Arial" panose="020B0604020202020204" pitchFamily="34" charset="0"/>
                <a:cs typeface="Arial" panose="020B0604020202020204" pitchFamily="34" charset="0"/>
              </a:rPr>
              <a:t>. </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10" name="Grafik 9">
            <a:extLst>
              <a:ext uri="{FF2B5EF4-FFF2-40B4-BE49-F238E27FC236}">
                <a16:creationId xmlns:a16="http://schemas.microsoft.com/office/drawing/2014/main" id="{6925F873-2AD4-1AC8-4315-21D08CCA86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04883"/>
            <a:ext cx="7909113" cy="3925233"/>
          </a:xfrm>
          <a:prstGeom prst="rect">
            <a:avLst/>
          </a:prstGeom>
        </p:spPr>
      </p:pic>
      <p:sp>
        <p:nvSpPr>
          <p:cNvPr id="2" name="Fußzeilenplatzhalter 1">
            <a:extLst>
              <a:ext uri="{FF2B5EF4-FFF2-40B4-BE49-F238E27FC236}">
                <a16:creationId xmlns:a16="http://schemas.microsoft.com/office/drawing/2014/main" id="{CF2B26D8-2CB4-56E8-6D51-26C487FE631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598197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B2EC3A6A-22CF-C276-7B27-7992AD04C3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04883"/>
            <a:ext cx="7886700" cy="3895336"/>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646331"/>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Données</a:t>
            </a:r>
            <a:r>
              <a:rPr lang="en-US" dirty="0">
                <a:latin typeface="Arial" panose="020B0604020202020204" pitchFamily="34" charset="0"/>
                <a:cs typeface="Arial" panose="020B0604020202020204" pitchFamily="34" charset="0"/>
              </a:rPr>
              <a:t> sur les </a:t>
            </a:r>
            <a:r>
              <a:rPr lang="en-US" dirty="0" err="1">
                <a:latin typeface="Arial" panose="020B0604020202020204" pitchFamily="34" charset="0"/>
                <a:cs typeface="Arial" panose="020B0604020202020204" pitchFamily="34" charset="0"/>
              </a:rPr>
              <a:t>amphibiens</a:t>
            </a:r>
            <a:r>
              <a:rPr lang="en-US" dirty="0">
                <a:latin typeface="Arial" panose="020B0604020202020204" pitchFamily="34" charset="0"/>
                <a:cs typeface="Arial" panose="020B0604020202020204" pitchFamily="34" charset="0"/>
              </a:rPr>
              <a:t> (sites de reproduction, corridor de migration, etc.).</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6" name="Pfeil: nach rechts 5">
            <a:extLst>
              <a:ext uri="{FF2B5EF4-FFF2-40B4-BE49-F238E27FC236}">
                <a16:creationId xmlns:a16="http://schemas.microsoft.com/office/drawing/2014/main" id="{2160301F-DA44-7F08-88D7-3D8D18BFEDA5}"/>
              </a:ext>
            </a:extLst>
          </p:cNvPr>
          <p:cNvSpPr/>
          <p:nvPr/>
        </p:nvSpPr>
        <p:spPr>
          <a:xfrm rot="10800000">
            <a:off x="5580112" y="293191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1D585343-58DC-D7D2-DF20-145E656AE417}"/>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889693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B2EC3A6A-22CF-C276-7B27-7992AD04C3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104883"/>
            <a:ext cx="7886700" cy="3895336"/>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err="1">
                <a:latin typeface="Arial" panose="020B0604020202020204" pitchFamily="34" charset="0"/>
                <a:cs typeface="Arial" panose="020B0604020202020204" pitchFamily="34" charset="0"/>
              </a:rPr>
              <a:t>Données</a:t>
            </a:r>
            <a:r>
              <a:rPr lang="en-US" dirty="0">
                <a:latin typeface="Arial" panose="020B0604020202020204" pitchFamily="34" charset="0"/>
                <a:cs typeface="Arial" panose="020B0604020202020204" pitchFamily="34" charset="0"/>
              </a:rPr>
              <a:t> sur les </a:t>
            </a:r>
            <a:r>
              <a:rPr lang="en-US" dirty="0" err="1">
                <a:latin typeface="Arial" panose="020B0604020202020204" pitchFamily="34" charset="0"/>
                <a:cs typeface="Arial" panose="020B0604020202020204" pitchFamily="34" charset="0"/>
              </a:rPr>
              <a:t>amphibiens</a:t>
            </a:r>
            <a:r>
              <a:rPr lang="en-US" dirty="0">
                <a:latin typeface="Arial" panose="020B0604020202020204" pitchFamily="34" charset="0"/>
                <a:cs typeface="Arial" panose="020B0604020202020204" pitchFamily="34" charset="0"/>
              </a:rPr>
              <a:t> </a:t>
            </a:r>
          </a:p>
          <a:p>
            <a:r>
              <a:rPr lang="en-US" dirty="0">
                <a:solidFill>
                  <a:srgbClr val="FF0000"/>
                </a:solidFill>
                <a:latin typeface="Arial" panose="020B0604020202020204" pitchFamily="34" charset="0"/>
                <a:cs typeface="Arial" panose="020B0604020202020204" pitchFamily="34" charset="0"/>
              </a:rPr>
              <a:t>Site de reproduction (</a:t>
            </a:r>
            <a:r>
              <a:rPr lang="en-US" dirty="0" err="1">
                <a:solidFill>
                  <a:srgbClr val="FF0000"/>
                </a:solidFill>
                <a:latin typeface="Arial" panose="020B0604020202020204" pitchFamily="34" charset="0"/>
                <a:cs typeface="Arial" panose="020B0604020202020204" pitchFamily="34" charset="0"/>
              </a:rPr>
              <a:t>cours</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d’eau</a:t>
            </a:r>
            <a:r>
              <a:rPr lang="en-US" dirty="0">
                <a:solidFill>
                  <a:srgbClr val="FF0000"/>
                </a:solidFill>
                <a:latin typeface="Arial" panose="020B0604020202020204" pitchFamily="34" charset="0"/>
                <a:cs typeface="Arial" panose="020B0604020202020204" pitchFamily="34" charset="0"/>
              </a:rPr>
              <a:t>) pour le </a:t>
            </a:r>
            <a:r>
              <a:rPr lang="en-US" dirty="0" err="1">
                <a:solidFill>
                  <a:srgbClr val="FF0000"/>
                </a:solidFill>
                <a:latin typeface="Arial" panose="020B0604020202020204" pitchFamily="34" charset="0"/>
                <a:cs typeface="Arial" panose="020B0604020202020204" pitchFamily="34" charset="0"/>
              </a:rPr>
              <a:t>Crapaud</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accoucheur</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espèce</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cible</a:t>
            </a:r>
            <a:r>
              <a:rPr lang="en-US" dirty="0">
                <a:solidFill>
                  <a:srgbClr val="FF0000"/>
                </a:solidFill>
                <a:latin typeface="Arial" panose="020B0604020202020204" pitchFamily="34" charset="0"/>
                <a:cs typeface="Arial" panose="020B0604020202020204" pitchFamily="34" charset="0"/>
              </a:rPr>
              <a:t>) !</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6" name="Pfeil: nach rechts 5">
            <a:extLst>
              <a:ext uri="{FF2B5EF4-FFF2-40B4-BE49-F238E27FC236}">
                <a16:creationId xmlns:a16="http://schemas.microsoft.com/office/drawing/2014/main" id="{2160301F-DA44-7F08-88D7-3D8D18BFEDA5}"/>
              </a:ext>
            </a:extLst>
          </p:cNvPr>
          <p:cNvSpPr/>
          <p:nvPr/>
        </p:nvSpPr>
        <p:spPr>
          <a:xfrm rot="10800000">
            <a:off x="5580112" y="293191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2" name="Grafik 1">
            <a:extLst>
              <a:ext uri="{FF2B5EF4-FFF2-40B4-BE49-F238E27FC236}">
                <a16:creationId xmlns:a16="http://schemas.microsoft.com/office/drawing/2014/main" id="{A09B2379-A3D0-4AA6-622A-748738FC275F}"/>
              </a:ext>
            </a:extLst>
          </p:cNvPr>
          <p:cNvPicPr>
            <a:picLocks noChangeAspect="1"/>
          </p:cNvPicPr>
          <p:nvPr/>
        </p:nvPicPr>
        <p:blipFill>
          <a:blip r:embed="rId4"/>
          <a:stretch>
            <a:fillRect/>
          </a:stretch>
        </p:blipFill>
        <p:spPr>
          <a:xfrm>
            <a:off x="1475656" y="1368773"/>
            <a:ext cx="3615244" cy="3622446"/>
          </a:xfrm>
          <a:prstGeom prst="rect">
            <a:avLst/>
          </a:prstGeom>
        </p:spPr>
      </p:pic>
      <p:sp>
        <p:nvSpPr>
          <p:cNvPr id="8" name="Fußzeilenplatzhalter 1">
            <a:extLst>
              <a:ext uri="{FF2B5EF4-FFF2-40B4-BE49-F238E27FC236}">
                <a16:creationId xmlns:a16="http://schemas.microsoft.com/office/drawing/2014/main" id="{97B029DB-B49B-D048-1F33-2EAE9E9EF74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22031146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726FC011-D3F4-E93E-A493-E0A5FC460F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13037" cy="3925233"/>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369332"/>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Zones </a:t>
            </a:r>
            <a:r>
              <a:rPr lang="en-US" dirty="0" err="1">
                <a:latin typeface="Arial" panose="020B0604020202020204" pitchFamily="34" charset="0"/>
                <a:cs typeface="Arial" panose="020B0604020202020204" pitchFamily="34" charset="0"/>
              </a:rPr>
              <a:t>bâties</a:t>
            </a:r>
            <a:r>
              <a:rPr lang="en-US" dirty="0">
                <a:latin typeface="Arial" panose="020B0604020202020204" pitchFamily="34" charset="0"/>
                <a:cs typeface="Arial" panose="020B0604020202020204" pitchFamily="34" charset="0"/>
              </a:rPr>
              <a:t>.</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9D83D409-55FD-6E2E-0DE5-DF0ECD5086E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2554783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2052879"/>
            <a:ext cx="3654622"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Comment savoir quels </a:t>
            </a:r>
            <a:r>
              <a:rPr lang="de-CH" sz="2000" dirty="0" err="1">
                <a:latin typeface="Arial" panose="020B0604020202020204" pitchFamily="34" charset="0"/>
                <a:cs typeface="Arial" panose="020B0604020202020204" pitchFamily="34" charset="0"/>
              </a:rPr>
              <a:t>types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doivent </a:t>
            </a:r>
            <a:r>
              <a:rPr lang="de-CH" sz="2000" dirty="0" err="1">
                <a:latin typeface="Arial" panose="020B0604020202020204" pitchFamily="34" charset="0"/>
                <a:cs typeface="Arial" panose="020B0604020202020204" pitchFamily="34" charset="0"/>
              </a:rPr>
              <a:t>être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spécifiquement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encouragés</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a:t>
            </a:r>
            <a:r>
              <a:rPr lang="de-CH" sz="2000" dirty="0" err="1">
                <a:latin typeface="Arial" panose="020B0604020202020204" pitchFamily="34" charset="0"/>
                <a:cs typeface="Arial" panose="020B0604020202020204" pitchFamily="34" charset="0"/>
              </a:rPr>
              <a:t>savoir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est</a:t>
            </a:r>
            <a:r>
              <a:rPr lang="de-CH" sz="2000" dirty="0">
                <a:latin typeface="Arial" panose="020B0604020202020204" pitchFamily="34" charset="0"/>
                <a:cs typeface="Arial" panose="020B0604020202020204" pitchFamily="34" charset="0"/>
              </a:rPr>
              <a:t> le </a:t>
            </a:r>
            <a:r>
              <a:rPr lang="de-CH" sz="2000" dirty="0" err="1">
                <a:latin typeface="Arial" panose="020B0604020202020204" pitchFamily="34" charset="0"/>
                <a:cs typeface="Arial" panose="020B0604020202020204" pitchFamily="34" charset="0"/>
              </a:rPr>
              <a:t>bon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endroit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type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savoir quelles espèces doivent être spécifiquement encouragées ?</a:t>
            </a:r>
          </a:p>
        </p:txBody>
      </p:sp>
      <p:sp>
        <p:nvSpPr>
          <p:cNvPr id="8" name="Titel 1">
            <a:extLst>
              <a:ext uri="{FF2B5EF4-FFF2-40B4-BE49-F238E27FC236}">
                <a16:creationId xmlns:a16="http://schemas.microsoft.com/office/drawing/2014/main" id="{53467F50-1DEF-A738-BF10-315A4BFCD0C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47CBC3BD-17D0-9256-5A62-B97E60E5718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97990644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646331"/>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Plan des zones à </a:t>
            </a:r>
            <a:r>
              <a:rPr lang="en-US" dirty="0" err="1">
                <a:latin typeface="Arial" panose="020B0604020202020204" pitchFamily="34" charset="0"/>
                <a:cs typeface="Arial" panose="020B0604020202020204" pitchFamily="34" charset="0"/>
              </a:rPr>
              <a:t>bâtir</a:t>
            </a:r>
            <a:r>
              <a:rPr lang="en-US" dirty="0">
                <a:latin typeface="Arial" panose="020B0604020202020204" pitchFamily="34" charset="0"/>
                <a:cs typeface="Arial" panose="020B0604020202020204" pitchFamily="34" charset="0"/>
              </a:rPr>
              <a:t> / plan des zones </a:t>
            </a:r>
            <a:r>
              <a:rPr lang="en-US" dirty="0" err="1">
                <a:latin typeface="Arial" panose="020B0604020202020204" pitchFamily="34" charset="0"/>
                <a:cs typeface="Arial" panose="020B0604020202020204" pitchFamily="34" charset="0"/>
              </a:rPr>
              <a:t>urbanisées</a:t>
            </a:r>
            <a:r>
              <a:rPr lang="en-US" dirty="0">
                <a:latin typeface="Arial" panose="020B0604020202020204" pitchFamily="34" charset="0"/>
                <a:cs typeface="Arial" panose="020B0604020202020204" pitchFamily="34" charset="0"/>
              </a:rPr>
              <a:t> et plan </a:t>
            </a:r>
            <a:r>
              <a:rPr lang="en-US" dirty="0" err="1">
                <a:latin typeface="Arial" panose="020B0604020202020204" pitchFamily="34" charset="0"/>
                <a:cs typeface="Arial" panose="020B0604020202020204" pitchFamily="34" charset="0"/>
              </a:rPr>
              <a:t>d'affectation</a:t>
            </a:r>
            <a:r>
              <a:rPr lang="en-US" dirty="0">
                <a:latin typeface="Arial" panose="020B0604020202020204" pitchFamily="34" charset="0"/>
                <a:cs typeface="Arial" panose="020B0604020202020204" pitchFamily="34" charset="0"/>
              </a:rPr>
              <a:t> cantonal.</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2" name="Fußzeilenplatzhalter 1">
            <a:extLst>
              <a:ext uri="{FF2B5EF4-FFF2-40B4-BE49-F238E27FC236}">
                <a16:creationId xmlns:a16="http://schemas.microsoft.com/office/drawing/2014/main" id="{CA447698-0EAA-FD22-2BC6-82DB9BB61D28}"/>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5986667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Plan des zones à </a:t>
            </a:r>
            <a:r>
              <a:rPr lang="en-US" dirty="0" err="1">
                <a:latin typeface="Arial" panose="020B0604020202020204" pitchFamily="34" charset="0"/>
                <a:cs typeface="Arial" panose="020B0604020202020204" pitchFamily="34" charset="0"/>
              </a:rPr>
              <a:t>bâtir</a:t>
            </a:r>
            <a:r>
              <a:rPr lang="en-US" dirty="0">
                <a:latin typeface="Arial" panose="020B0604020202020204" pitchFamily="34" charset="0"/>
                <a:cs typeface="Arial" panose="020B0604020202020204" pitchFamily="34" charset="0"/>
              </a:rPr>
              <a:t> / plan des zones </a:t>
            </a:r>
            <a:r>
              <a:rPr lang="en-US" dirty="0" err="1">
                <a:latin typeface="Arial" panose="020B0604020202020204" pitchFamily="34" charset="0"/>
                <a:cs typeface="Arial" panose="020B0604020202020204" pitchFamily="34" charset="0"/>
              </a:rPr>
              <a:t>urbanisées</a:t>
            </a:r>
            <a:r>
              <a:rPr lang="en-US" dirty="0">
                <a:latin typeface="Arial" panose="020B0604020202020204" pitchFamily="34" charset="0"/>
                <a:cs typeface="Arial" panose="020B0604020202020204" pitchFamily="34" charset="0"/>
              </a:rPr>
              <a:t> et plan </a:t>
            </a:r>
            <a:r>
              <a:rPr lang="en-US" dirty="0" err="1">
                <a:latin typeface="Arial" panose="020B0604020202020204" pitchFamily="34" charset="0"/>
                <a:cs typeface="Arial" panose="020B0604020202020204" pitchFamily="34" charset="0"/>
              </a:rPr>
              <a:t>d'affectation</a:t>
            </a:r>
            <a:r>
              <a:rPr lang="en-US" dirty="0">
                <a:latin typeface="Arial" panose="020B0604020202020204" pitchFamily="34" charset="0"/>
                <a:cs typeface="Arial" panose="020B0604020202020204" pitchFamily="34" charset="0"/>
              </a:rPr>
              <a:t> cantonal.</a:t>
            </a:r>
          </a:p>
          <a:p>
            <a:r>
              <a:rPr lang="en-US" dirty="0">
                <a:solidFill>
                  <a:srgbClr val="FF0000"/>
                </a:solidFill>
                <a:latin typeface="Arial" panose="020B0604020202020204" pitchFamily="34" charset="0"/>
                <a:cs typeface="Arial" panose="020B0604020202020204" pitchFamily="34" charset="0"/>
              </a:rPr>
              <a:t>Objet naturel protégé ! </a:t>
            </a:r>
            <a:r>
              <a:rPr lang="en-US" dirty="0" err="1">
                <a:solidFill>
                  <a:srgbClr val="FF0000"/>
                </a:solidFill>
                <a:latin typeface="Arial" panose="020B0604020202020204" pitchFamily="34" charset="0"/>
                <a:cs typeface="Arial" panose="020B0604020202020204" pitchFamily="34" charset="0"/>
              </a:rPr>
              <a:t>Ici</a:t>
            </a:r>
            <a:r>
              <a:rPr lang="en-US" dirty="0">
                <a:solidFill>
                  <a:srgbClr val="FF0000"/>
                </a:solidFill>
                <a:latin typeface="Arial" panose="020B0604020202020204" pitchFamily="34" charset="0"/>
                <a:cs typeface="Arial" panose="020B0604020202020204" pitchFamily="34" charset="0"/>
              </a:rPr>
              <a:t>, document </a:t>
            </a:r>
            <a:r>
              <a:rPr lang="en-US" dirty="0" err="1">
                <a:solidFill>
                  <a:srgbClr val="FF0000"/>
                </a:solidFill>
                <a:latin typeface="Arial" panose="020B0604020202020204" pitchFamily="34" charset="0"/>
                <a:cs typeface="Arial" panose="020B0604020202020204" pitchFamily="34" charset="0"/>
              </a:rPr>
              <a:t>juridique</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en</a:t>
            </a:r>
            <a:r>
              <a:rPr lang="en-US" dirty="0">
                <a:solidFill>
                  <a:srgbClr val="FF0000"/>
                </a:solidFill>
                <a:latin typeface="Arial" panose="020B0604020202020204" pitchFamily="34" charset="0"/>
                <a:cs typeface="Arial" panose="020B0604020202020204" pitchFamily="34" charset="0"/>
              </a:rPr>
              <a:t> pièce </a:t>
            </a:r>
            <a:r>
              <a:rPr lang="en-US" dirty="0" err="1">
                <a:solidFill>
                  <a:srgbClr val="FF0000"/>
                </a:solidFill>
                <a:latin typeface="Arial" panose="020B0604020202020204" pitchFamily="34" charset="0"/>
                <a:cs typeface="Arial" panose="020B0604020202020204" pitchFamily="34" charset="0"/>
              </a:rPr>
              <a:t>jointe</a:t>
            </a:r>
            <a:r>
              <a:rPr lang="en-US" dirty="0">
                <a:solidFill>
                  <a:srgbClr val="FF0000"/>
                </a:solidFill>
                <a:latin typeface="Arial" panose="020B0604020202020204" pitchFamily="34" charset="0"/>
                <a:cs typeface="Arial" panose="020B0604020202020204" pitchFamily="34" charset="0"/>
              </a:rPr>
              <a:t> !</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8" name="Grafik 7">
            <a:extLst>
              <a:ext uri="{FF2B5EF4-FFF2-40B4-BE49-F238E27FC236}">
                <a16:creationId xmlns:a16="http://schemas.microsoft.com/office/drawing/2014/main" id="{7CB5472F-9690-9721-5F66-69E45B278F8C}"/>
              </a:ext>
            </a:extLst>
          </p:cNvPr>
          <p:cNvPicPr>
            <a:picLocks noChangeAspect="1"/>
          </p:cNvPicPr>
          <p:nvPr/>
        </p:nvPicPr>
        <p:blipFill>
          <a:blip r:embed="rId4"/>
          <a:stretch>
            <a:fillRect/>
          </a:stretch>
        </p:blipFill>
        <p:spPr>
          <a:xfrm>
            <a:off x="899592" y="1358668"/>
            <a:ext cx="3469191" cy="3510491"/>
          </a:xfrm>
          <a:prstGeom prst="rect">
            <a:avLst/>
          </a:prstGeom>
        </p:spPr>
      </p:pic>
      <p:sp>
        <p:nvSpPr>
          <p:cNvPr id="2" name="Fußzeilenplatzhalter 1">
            <a:extLst>
              <a:ext uri="{FF2B5EF4-FFF2-40B4-BE49-F238E27FC236}">
                <a16:creationId xmlns:a16="http://schemas.microsoft.com/office/drawing/2014/main" id="{122FFADB-7868-F84B-F7AF-1CA825786154}"/>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8719647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Plan des zones à </a:t>
            </a:r>
            <a:r>
              <a:rPr lang="en-US" dirty="0" err="1">
                <a:latin typeface="Arial" panose="020B0604020202020204" pitchFamily="34" charset="0"/>
                <a:cs typeface="Arial" panose="020B0604020202020204" pitchFamily="34" charset="0"/>
              </a:rPr>
              <a:t>bâtir</a:t>
            </a:r>
            <a:r>
              <a:rPr lang="en-US" dirty="0">
                <a:latin typeface="Arial" panose="020B0604020202020204" pitchFamily="34" charset="0"/>
                <a:cs typeface="Arial" panose="020B0604020202020204" pitchFamily="34" charset="0"/>
              </a:rPr>
              <a:t> / plan des zones </a:t>
            </a:r>
            <a:r>
              <a:rPr lang="en-US" dirty="0" err="1">
                <a:latin typeface="Arial" panose="020B0604020202020204" pitchFamily="34" charset="0"/>
                <a:cs typeface="Arial" panose="020B0604020202020204" pitchFamily="34" charset="0"/>
              </a:rPr>
              <a:t>urbanisées</a:t>
            </a:r>
            <a:r>
              <a:rPr lang="en-US" dirty="0">
                <a:latin typeface="Arial" panose="020B0604020202020204" pitchFamily="34" charset="0"/>
                <a:cs typeface="Arial" panose="020B0604020202020204" pitchFamily="34" charset="0"/>
              </a:rPr>
              <a:t> et plan </a:t>
            </a:r>
            <a:r>
              <a:rPr lang="en-US" dirty="0" err="1">
                <a:latin typeface="Arial" panose="020B0604020202020204" pitchFamily="34" charset="0"/>
                <a:cs typeface="Arial" panose="020B0604020202020204" pitchFamily="34" charset="0"/>
              </a:rPr>
              <a:t>d'affectation</a:t>
            </a:r>
            <a:r>
              <a:rPr lang="en-US" dirty="0">
                <a:latin typeface="Arial" panose="020B0604020202020204" pitchFamily="34" charset="0"/>
                <a:cs typeface="Arial" panose="020B0604020202020204" pitchFamily="34" charset="0"/>
              </a:rPr>
              <a:t> cantonal.</a:t>
            </a:r>
          </a:p>
          <a:p>
            <a:r>
              <a:rPr lang="en-US" dirty="0">
                <a:solidFill>
                  <a:srgbClr val="FF0000"/>
                </a:solidFill>
                <a:latin typeface="Arial" panose="020B0604020202020204" pitchFamily="34" charset="0"/>
                <a:cs typeface="Arial" panose="020B0604020202020204" pitchFamily="34" charset="0"/>
              </a:rPr>
              <a:t>Objet naturel protégé ! </a:t>
            </a:r>
            <a:r>
              <a:rPr lang="en-US" dirty="0" err="1">
                <a:solidFill>
                  <a:srgbClr val="FF0000"/>
                </a:solidFill>
                <a:latin typeface="Arial" panose="020B0604020202020204" pitchFamily="34" charset="0"/>
                <a:cs typeface="Arial" panose="020B0604020202020204" pitchFamily="34" charset="0"/>
              </a:rPr>
              <a:t>Ici</a:t>
            </a:r>
            <a:r>
              <a:rPr lang="en-US" dirty="0">
                <a:solidFill>
                  <a:srgbClr val="FF0000"/>
                </a:solidFill>
                <a:latin typeface="Arial" panose="020B0604020202020204" pitchFamily="34" charset="0"/>
                <a:cs typeface="Arial" panose="020B0604020202020204" pitchFamily="34" charset="0"/>
              </a:rPr>
              <a:t>, document </a:t>
            </a:r>
            <a:r>
              <a:rPr lang="en-US" dirty="0" err="1">
                <a:solidFill>
                  <a:srgbClr val="FF0000"/>
                </a:solidFill>
                <a:latin typeface="Arial" panose="020B0604020202020204" pitchFamily="34" charset="0"/>
                <a:cs typeface="Arial" panose="020B0604020202020204" pitchFamily="34" charset="0"/>
              </a:rPr>
              <a:t>juridique</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en</a:t>
            </a:r>
            <a:r>
              <a:rPr lang="en-US" dirty="0">
                <a:solidFill>
                  <a:srgbClr val="FF0000"/>
                </a:solidFill>
                <a:latin typeface="Arial" panose="020B0604020202020204" pitchFamily="34" charset="0"/>
                <a:cs typeface="Arial" panose="020B0604020202020204" pitchFamily="34" charset="0"/>
              </a:rPr>
              <a:t> pièce </a:t>
            </a:r>
            <a:r>
              <a:rPr lang="en-US" dirty="0" err="1">
                <a:solidFill>
                  <a:srgbClr val="FF0000"/>
                </a:solidFill>
                <a:latin typeface="Arial" panose="020B0604020202020204" pitchFamily="34" charset="0"/>
                <a:cs typeface="Arial" panose="020B0604020202020204" pitchFamily="34" charset="0"/>
              </a:rPr>
              <a:t>jointe</a:t>
            </a:r>
            <a:r>
              <a:rPr lang="en-US" dirty="0">
                <a:solidFill>
                  <a:srgbClr val="FF0000"/>
                </a:solidFill>
                <a:latin typeface="Arial" panose="020B0604020202020204" pitchFamily="34" charset="0"/>
                <a:cs typeface="Arial" panose="020B0604020202020204" pitchFamily="34" charset="0"/>
              </a:rPr>
              <a:t> !</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8" name="Grafik 7">
            <a:extLst>
              <a:ext uri="{FF2B5EF4-FFF2-40B4-BE49-F238E27FC236}">
                <a16:creationId xmlns:a16="http://schemas.microsoft.com/office/drawing/2014/main" id="{7CB5472F-9690-9721-5F66-69E45B278F8C}"/>
              </a:ext>
            </a:extLst>
          </p:cNvPr>
          <p:cNvPicPr>
            <a:picLocks noChangeAspect="1"/>
          </p:cNvPicPr>
          <p:nvPr/>
        </p:nvPicPr>
        <p:blipFill>
          <a:blip r:embed="rId4"/>
          <a:stretch>
            <a:fillRect/>
          </a:stretch>
        </p:blipFill>
        <p:spPr>
          <a:xfrm>
            <a:off x="899592" y="1358668"/>
            <a:ext cx="3469191" cy="3510491"/>
          </a:xfrm>
          <a:prstGeom prst="rect">
            <a:avLst/>
          </a:prstGeom>
        </p:spPr>
      </p:pic>
      <p:pic>
        <p:nvPicPr>
          <p:cNvPr id="10" name="Grafik 9">
            <a:extLst>
              <a:ext uri="{FF2B5EF4-FFF2-40B4-BE49-F238E27FC236}">
                <a16:creationId xmlns:a16="http://schemas.microsoft.com/office/drawing/2014/main" id="{4758EA8B-5E4D-B1A1-4A72-6ADE103C70C4}"/>
              </a:ext>
            </a:extLst>
          </p:cNvPr>
          <p:cNvPicPr>
            <a:picLocks noChangeAspect="1"/>
          </p:cNvPicPr>
          <p:nvPr/>
        </p:nvPicPr>
        <p:blipFill>
          <a:blip r:embed="rId5"/>
          <a:stretch>
            <a:fillRect/>
          </a:stretch>
        </p:blipFill>
        <p:spPr>
          <a:xfrm>
            <a:off x="413969" y="967923"/>
            <a:ext cx="5022127" cy="5145251"/>
          </a:xfrm>
          <a:prstGeom prst="rect">
            <a:avLst/>
          </a:prstGeom>
          <a:ln>
            <a:solidFill>
              <a:srgbClr val="000000"/>
            </a:solidFill>
          </a:ln>
        </p:spPr>
      </p:pic>
      <p:sp>
        <p:nvSpPr>
          <p:cNvPr id="2" name="Fußzeilenplatzhalter 1">
            <a:extLst>
              <a:ext uri="{FF2B5EF4-FFF2-40B4-BE49-F238E27FC236}">
                <a16:creationId xmlns:a16="http://schemas.microsoft.com/office/drawing/2014/main" id="{E5F1E600-1329-9316-3451-39BE8F49A82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9308335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FFE4306F-001E-BFF8-1B16-039FCC6988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3969" y="1085246"/>
            <a:ext cx="7921229" cy="3925233"/>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923330"/>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Plan des zones à </a:t>
            </a:r>
            <a:r>
              <a:rPr lang="en-US" dirty="0" err="1">
                <a:latin typeface="Arial" panose="020B0604020202020204" pitchFamily="34" charset="0"/>
                <a:cs typeface="Arial" panose="020B0604020202020204" pitchFamily="34" charset="0"/>
              </a:rPr>
              <a:t>bâtir</a:t>
            </a:r>
            <a:r>
              <a:rPr lang="en-US" dirty="0">
                <a:latin typeface="Arial" panose="020B0604020202020204" pitchFamily="34" charset="0"/>
                <a:cs typeface="Arial" panose="020B0604020202020204" pitchFamily="34" charset="0"/>
              </a:rPr>
              <a:t> / plan des zones </a:t>
            </a:r>
            <a:r>
              <a:rPr lang="en-US" dirty="0" err="1">
                <a:latin typeface="Arial" panose="020B0604020202020204" pitchFamily="34" charset="0"/>
                <a:cs typeface="Arial" panose="020B0604020202020204" pitchFamily="34" charset="0"/>
              </a:rPr>
              <a:t>urbanisées</a:t>
            </a:r>
            <a:r>
              <a:rPr lang="en-US" dirty="0">
                <a:latin typeface="Arial" panose="020B0604020202020204" pitchFamily="34" charset="0"/>
                <a:cs typeface="Arial" panose="020B0604020202020204" pitchFamily="34" charset="0"/>
              </a:rPr>
              <a:t> et plan </a:t>
            </a:r>
            <a:r>
              <a:rPr lang="en-US" dirty="0" err="1">
                <a:latin typeface="Arial" panose="020B0604020202020204" pitchFamily="34" charset="0"/>
                <a:cs typeface="Arial" panose="020B0604020202020204" pitchFamily="34" charset="0"/>
              </a:rPr>
              <a:t>d'affectation</a:t>
            </a:r>
            <a:r>
              <a:rPr lang="en-US" dirty="0">
                <a:latin typeface="Arial" panose="020B0604020202020204" pitchFamily="34" charset="0"/>
                <a:cs typeface="Arial" panose="020B0604020202020204" pitchFamily="34" charset="0"/>
              </a:rPr>
              <a:t> cantonal.</a:t>
            </a:r>
          </a:p>
          <a:p>
            <a:r>
              <a:rPr lang="en-US" dirty="0">
                <a:solidFill>
                  <a:srgbClr val="FF0000"/>
                </a:solidFill>
                <a:latin typeface="Arial" panose="020B0604020202020204" pitchFamily="34" charset="0"/>
                <a:cs typeface="Arial" panose="020B0604020202020204" pitchFamily="34" charset="0"/>
              </a:rPr>
              <a:t>Objet naturel protégé ! </a:t>
            </a:r>
            <a:r>
              <a:rPr lang="en-US" dirty="0" err="1">
                <a:solidFill>
                  <a:srgbClr val="FF0000"/>
                </a:solidFill>
                <a:latin typeface="Arial" panose="020B0604020202020204" pitchFamily="34" charset="0"/>
                <a:cs typeface="Arial" panose="020B0604020202020204" pitchFamily="34" charset="0"/>
              </a:rPr>
              <a:t>Ici</a:t>
            </a:r>
            <a:r>
              <a:rPr lang="en-US" dirty="0">
                <a:solidFill>
                  <a:srgbClr val="FF0000"/>
                </a:solidFill>
                <a:latin typeface="Arial" panose="020B0604020202020204" pitchFamily="34" charset="0"/>
                <a:cs typeface="Arial" panose="020B0604020202020204" pitchFamily="34" charset="0"/>
              </a:rPr>
              <a:t>, document </a:t>
            </a:r>
            <a:r>
              <a:rPr lang="en-US" dirty="0" err="1">
                <a:solidFill>
                  <a:srgbClr val="FF0000"/>
                </a:solidFill>
                <a:latin typeface="Arial" panose="020B0604020202020204" pitchFamily="34" charset="0"/>
                <a:cs typeface="Arial" panose="020B0604020202020204" pitchFamily="34" charset="0"/>
              </a:rPr>
              <a:t>juridique</a:t>
            </a:r>
            <a:r>
              <a:rPr lang="en-US" dirty="0">
                <a:solidFill>
                  <a:srgbClr val="FF0000"/>
                </a:solidFill>
                <a:latin typeface="Arial" panose="020B0604020202020204" pitchFamily="34" charset="0"/>
                <a:cs typeface="Arial" panose="020B0604020202020204" pitchFamily="34" charset="0"/>
              </a:rPr>
              <a:t> </a:t>
            </a:r>
            <a:r>
              <a:rPr lang="en-US" dirty="0" err="1">
                <a:solidFill>
                  <a:srgbClr val="FF0000"/>
                </a:solidFill>
                <a:latin typeface="Arial" panose="020B0604020202020204" pitchFamily="34" charset="0"/>
                <a:cs typeface="Arial" panose="020B0604020202020204" pitchFamily="34" charset="0"/>
              </a:rPr>
              <a:t>en</a:t>
            </a:r>
            <a:r>
              <a:rPr lang="en-US" dirty="0">
                <a:solidFill>
                  <a:srgbClr val="FF0000"/>
                </a:solidFill>
                <a:latin typeface="Arial" panose="020B0604020202020204" pitchFamily="34" charset="0"/>
                <a:cs typeface="Arial" panose="020B0604020202020204" pitchFamily="34" charset="0"/>
              </a:rPr>
              <a:t> pièce </a:t>
            </a:r>
            <a:r>
              <a:rPr lang="en-US" dirty="0" err="1">
                <a:solidFill>
                  <a:srgbClr val="FF0000"/>
                </a:solidFill>
                <a:latin typeface="Arial" panose="020B0604020202020204" pitchFamily="34" charset="0"/>
                <a:cs typeface="Arial" panose="020B0604020202020204" pitchFamily="34" charset="0"/>
              </a:rPr>
              <a:t>jointe</a:t>
            </a:r>
            <a:r>
              <a:rPr lang="en-US" dirty="0">
                <a:solidFill>
                  <a:srgbClr val="FF0000"/>
                </a:solidFill>
                <a:latin typeface="Arial" panose="020B0604020202020204" pitchFamily="34" charset="0"/>
                <a:cs typeface="Arial" panose="020B0604020202020204" pitchFamily="34" charset="0"/>
              </a:rPr>
              <a:t> !</a:t>
            </a: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6" name="Pfeil: nach rechts 5">
            <a:extLst>
              <a:ext uri="{FF2B5EF4-FFF2-40B4-BE49-F238E27FC236}">
                <a16:creationId xmlns:a16="http://schemas.microsoft.com/office/drawing/2014/main" id="{04214A86-6BD7-B083-B36D-452204A0C322}"/>
              </a:ext>
            </a:extLst>
          </p:cNvPr>
          <p:cNvSpPr/>
          <p:nvPr/>
        </p:nvSpPr>
        <p:spPr>
          <a:xfrm rot="10800000">
            <a:off x="4788024" y="1484784"/>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pic>
        <p:nvPicPr>
          <p:cNvPr id="8" name="Grafik 7">
            <a:extLst>
              <a:ext uri="{FF2B5EF4-FFF2-40B4-BE49-F238E27FC236}">
                <a16:creationId xmlns:a16="http://schemas.microsoft.com/office/drawing/2014/main" id="{7CB5472F-9690-9721-5F66-69E45B278F8C}"/>
              </a:ext>
            </a:extLst>
          </p:cNvPr>
          <p:cNvPicPr>
            <a:picLocks noChangeAspect="1"/>
          </p:cNvPicPr>
          <p:nvPr/>
        </p:nvPicPr>
        <p:blipFill>
          <a:blip r:embed="rId4"/>
          <a:stretch>
            <a:fillRect/>
          </a:stretch>
        </p:blipFill>
        <p:spPr>
          <a:xfrm>
            <a:off x="899592" y="1358668"/>
            <a:ext cx="3469191" cy="3510491"/>
          </a:xfrm>
          <a:prstGeom prst="rect">
            <a:avLst/>
          </a:prstGeom>
        </p:spPr>
      </p:pic>
      <p:pic>
        <p:nvPicPr>
          <p:cNvPr id="10" name="Grafik 9">
            <a:extLst>
              <a:ext uri="{FF2B5EF4-FFF2-40B4-BE49-F238E27FC236}">
                <a16:creationId xmlns:a16="http://schemas.microsoft.com/office/drawing/2014/main" id="{4758EA8B-5E4D-B1A1-4A72-6ADE103C70C4}"/>
              </a:ext>
            </a:extLst>
          </p:cNvPr>
          <p:cNvPicPr>
            <a:picLocks noChangeAspect="1"/>
          </p:cNvPicPr>
          <p:nvPr/>
        </p:nvPicPr>
        <p:blipFill>
          <a:blip r:embed="rId5"/>
          <a:stretch>
            <a:fillRect/>
          </a:stretch>
        </p:blipFill>
        <p:spPr>
          <a:xfrm>
            <a:off x="413969" y="967923"/>
            <a:ext cx="5022127" cy="5145251"/>
          </a:xfrm>
          <a:prstGeom prst="rect">
            <a:avLst/>
          </a:prstGeom>
          <a:ln>
            <a:solidFill>
              <a:srgbClr val="000000"/>
            </a:solidFill>
          </a:ln>
        </p:spPr>
      </p:pic>
      <p:sp>
        <p:nvSpPr>
          <p:cNvPr id="11" name="TextBox 11">
            <a:extLst>
              <a:ext uri="{FF2B5EF4-FFF2-40B4-BE49-F238E27FC236}">
                <a16:creationId xmlns:a16="http://schemas.microsoft.com/office/drawing/2014/main" id="{DA49DF43-6169-AABE-F8E7-33A3E7A7A050}"/>
              </a:ext>
            </a:extLst>
          </p:cNvPr>
          <p:cNvSpPr txBox="1"/>
          <p:nvPr/>
        </p:nvSpPr>
        <p:spPr>
          <a:xfrm rot="20943845">
            <a:off x="1584804" y="2364741"/>
            <a:ext cx="5537907"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Important : les zones de protection de la nature ont souvent des directives d'exploitation contraignantes ! Ou </a:t>
            </a:r>
            <a:r>
              <a:rPr lang="de-CH" sz="2400" dirty="0" err="1">
                <a:solidFill>
                  <a:prstClr val="black"/>
                </a:solidFill>
                <a:latin typeface="Arial" panose="020B0604020202020204" pitchFamily="34" charset="0"/>
                <a:cs typeface="Arial" panose="020B0604020202020204" pitchFamily="34" charset="0"/>
              </a:rPr>
              <a:t>un</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contrat</a:t>
            </a:r>
            <a:r>
              <a:rPr lang="de-CH" sz="2400" dirty="0">
                <a:solidFill>
                  <a:prstClr val="black"/>
                </a:solidFill>
                <a:latin typeface="Arial" panose="020B0604020202020204" pitchFamily="34" charset="0"/>
                <a:cs typeface="Arial" panose="020B0604020202020204" pitchFamily="34" charset="0"/>
              </a:rPr>
              <a:t> de </a:t>
            </a:r>
            <a:r>
              <a:rPr lang="de-CH" sz="2400" dirty="0" err="1">
                <a:solidFill>
                  <a:prstClr val="black"/>
                </a:solidFill>
                <a:latin typeface="Arial" panose="020B0604020202020204" pitchFamily="34" charset="0"/>
                <a:cs typeface="Arial" panose="020B0604020202020204" pitchFamily="34" charset="0"/>
              </a:rPr>
              <a:t>protection</a:t>
            </a:r>
            <a:r>
              <a:rPr lang="de-CH" sz="2400" dirty="0">
                <a:solidFill>
                  <a:prstClr val="black"/>
                </a:solidFill>
                <a:latin typeface="Arial" panose="020B0604020202020204" pitchFamily="34" charset="0"/>
                <a:cs typeface="Arial" panose="020B0604020202020204" pitchFamily="34" charset="0"/>
              </a:rPr>
              <a:t> de la </a:t>
            </a:r>
            <a:r>
              <a:rPr lang="de-CH" sz="2400" dirty="0" err="1">
                <a:solidFill>
                  <a:prstClr val="black"/>
                </a:solidFill>
                <a:latin typeface="Arial" panose="020B0604020202020204" pitchFamily="34" charset="0"/>
                <a:cs typeface="Arial" panose="020B0604020202020204" pitchFamily="34" charset="0"/>
              </a:rPr>
              <a:t>nature</a:t>
            </a:r>
            <a:r>
              <a:rPr lang="de-CH" sz="2400" dirty="0">
                <a:solidFill>
                  <a:prstClr val="black"/>
                </a:solidFill>
                <a:latin typeface="Arial" panose="020B0604020202020204" pitchFamily="34"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 tant que conseillers, nous ne pouvons rien proposer aux exploitants qui </a:t>
            </a:r>
            <a:r>
              <a:rPr lang="de-CH" sz="2400" dirty="0" err="1">
                <a:solidFill>
                  <a:prstClr val="black"/>
                </a:solidFill>
                <a:latin typeface="Arial" panose="020B0604020202020204" pitchFamily="34" charset="0"/>
                <a:cs typeface="Arial" panose="020B0604020202020204" pitchFamily="34" charset="0"/>
              </a:rPr>
              <a:t>soit contraire à </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ces </a:t>
            </a:r>
            <a:r>
              <a:rPr kumimoji="0" lang="de-CH"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directives</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lang="de-CH" sz="2400" dirty="0">
                <a:solidFill>
                  <a:prstClr val="black"/>
                </a:solidFill>
                <a:latin typeface="Arial" panose="020B0604020202020204" pitchFamily="34" charset="0"/>
                <a:cs typeface="Arial" panose="020B0604020202020204" pitchFamily="34" charset="0"/>
              </a:rPr>
              <a:t>! </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Fußzeilenplatzhalter 1">
            <a:extLst>
              <a:ext uri="{FF2B5EF4-FFF2-40B4-BE49-F238E27FC236}">
                <a16:creationId xmlns:a16="http://schemas.microsoft.com/office/drawing/2014/main" id="{A1E6E30D-B71E-3537-DEAF-40DFA714662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422933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626D434D-B7CA-2239-DBAD-31B53A0C8D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6893" y="1085246"/>
            <a:ext cx="7928305" cy="3959966"/>
          </a:xfrm>
          <a:prstGeom prst="rect">
            <a:avLst/>
          </a:prstGeom>
        </p:spPr>
      </p:pic>
      <p:sp>
        <p:nvSpPr>
          <p:cNvPr id="9" name="Textfeld 8">
            <a:extLst>
              <a:ext uri="{FF2B5EF4-FFF2-40B4-BE49-F238E27FC236}">
                <a16:creationId xmlns:a16="http://schemas.microsoft.com/office/drawing/2014/main" id="{D252F61E-1E6A-161E-BC6F-781DB4ED4D8C}"/>
              </a:ext>
            </a:extLst>
          </p:cNvPr>
          <p:cNvSpPr txBox="1"/>
          <p:nvPr/>
        </p:nvSpPr>
        <p:spPr>
          <a:xfrm>
            <a:off x="413970" y="5108991"/>
            <a:ext cx="7711762" cy="369332"/>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Carte de </a:t>
            </a:r>
            <a:r>
              <a:rPr lang="en-US" dirty="0" err="1">
                <a:latin typeface="Arial" panose="020B0604020202020204" pitchFamily="34" charset="0"/>
                <a:cs typeface="Arial" panose="020B0604020202020204" pitchFamily="34" charset="0"/>
              </a:rPr>
              <a:t>l'espace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réservé</a:t>
            </a:r>
            <a:r>
              <a:rPr lang="en-US" dirty="0">
                <a:latin typeface="Arial" panose="020B0604020202020204" pitchFamily="34" charset="0"/>
                <a:cs typeface="Arial" panose="020B0604020202020204" pitchFamily="34" charset="0"/>
              </a:rPr>
              <a:t> aux </a:t>
            </a:r>
            <a:r>
              <a:rPr lang="en-US" dirty="0" err="1">
                <a:latin typeface="Arial" panose="020B0604020202020204" pitchFamily="34" charset="0"/>
                <a:cs typeface="Arial" panose="020B0604020202020204" pitchFamily="34" charset="0"/>
              </a:rPr>
              <a:t>eaux</a:t>
            </a:r>
            <a:endParaRPr lang="en-US" dirty="0">
              <a:latin typeface="Arial" panose="020B0604020202020204" pitchFamily="34" charset="0"/>
              <a:cs typeface="Arial" panose="020B0604020202020204" pitchFamily="34" charset="0"/>
            </a:endParaRPr>
          </a:p>
        </p:txBody>
      </p:sp>
      <p:sp>
        <p:nvSpPr>
          <p:cNvPr id="7" name="Titel 1">
            <a:extLst>
              <a:ext uri="{FF2B5EF4-FFF2-40B4-BE49-F238E27FC236}">
                <a16:creationId xmlns:a16="http://schemas.microsoft.com/office/drawing/2014/main" id="{4A34A989-BCD9-C2AA-2FEE-6667D451E4F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DEC0092D-C1AD-34C6-25AB-A857D6B9747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8883076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25932" y="1934448"/>
            <a:ext cx="3727326" cy="415498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Toujours vérifier les bases cantonales suivantes :</a:t>
            </a:r>
          </a:p>
          <a:p>
            <a:pPr marL="342900" indent="-342900">
              <a:buFontTx/>
              <a:buChar char="-"/>
            </a:pPr>
            <a:r>
              <a:rPr lang="de-CH" sz="2200" dirty="0" err="1">
                <a:latin typeface="Arial" panose="020B0604020202020204" pitchFamily="34" charset="0"/>
                <a:cs typeface="Arial" panose="020B0604020202020204" pitchFamily="34" charset="0"/>
              </a:rPr>
              <a:t>Zones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protection</a:t>
            </a:r>
            <a:r>
              <a:rPr lang="de-CH" sz="2200" dirty="0">
                <a:latin typeface="Arial" panose="020B0604020202020204" pitchFamily="34" charset="0"/>
                <a:cs typeface="Arial" panose="020B0604020202020204" pitchFamily="34" charset="0"/>
              </a:rPr>
              <a:t> nationales</a:t>
            </a:r>
          </a:p>
          <a:p>
            <a:pPr marL="342900" indent="-342900">
              <a:buFontTx/>
              <a:buChar char="-"/>
            </a:pPr>
            <a:r>
              <a:rPr lang="de-CH" sz="2200" dirty="0" err="1">
                <a:latin typeface="Arial" panose="020B0604020202020204" pitchFamily="34" charset="0"/>
                <a:cs typeface="Arial" panose="020B0604020202020204" pitchFamily="34" charset="0"/>
              </a:rPr>
              <a:t>Zones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protection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cantonales</a:t>
            </a:r>
            <a:endParaRPr lang="de-CH" sz="2200" dirty="0">
              <a:latin typeface="Arial" panose="020B0604020202020204" pitchFamily="34" charset="0"/>
              <a:cs typeface="Arial" panose="020B0604020202020204" pitchFamily="34" charset="0"/>
            </a:endParaRPr>
          </a:p>
          <a:p>
            <a:pPr marL="342900" indent="-342900">
              <a:buFontTx/>
              <a:buChar char="-"/>
            </a:pPr>
            <a:r>
              <a:rPr lang="de-CH" sz="2200" dirty="0" err="1">
                <a:latin typeface="Arial" panose="020B0604020202020204" pitchFamily="34" charset="0"/>
                <a:cs typeface="Arial" panose="020B0604020202020204" pitchFamily="34" charset="0"/>
              </a:rPr>
              <a:t>Zones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protection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communales</a:t>
            </a:r>
            <a:r>
              <a:rPr lang="de-CH" sz="2200" dirty="0">
                <a:latin typeface="Arial" panose="020B0604020202020204" pitchFamily="34" charset="0"/>
                <a:cs typeface="Arial" panose="020B0604020202020204" pitchFamily="34" charset="0"/>
              </a:rPr>
              <a:t> et </a:t>
            </a:r>
            <a:r>
              <a:rPr lang="de-CH" sz="2200" dirty="0" err="1">
                <a:latin typeface="Arial" panose="020B0604020202020204" pitchFamily="34" charset="0"/>
                <a:cs typeface="Arial" panose="020B0604020202020204" pitchFamily="34" charset="0"/>
              </a:rPr>
              <a:t>directives</a:t>
            </a:r>
            <a:r>
              <a:rPr lang="de-CH" sz="2200" dirty="0">
                <a:latin typeface="Arial" panose="020B0604020202020204" pitchFamily="34" charset="0"/>
                <a:cs typeface="Arial" panose="020B0604020202020204" pitchFamily="34" charset="0"/>
              </a:rPr>
              <a:t> d'utilisation</a:t>
            </a:r>
          </a:p>
          <a:p>
            <a:pPr marL="342900" indent="-342900">
              <a:buFontTx/>
              <a:buChar char="-"/>
            </a:pPr>
            <a:r>
              <a:rPr lang="de-CH" sz="2200" dirty="0" err="1">
                <a:latin typeface="Arial" panose="020B0604020202020204" pitchFamily="34" charset="0"/>
                <a:cs typeface="Arial" panose="020B0604020202020204" pitchFamily="34" charset="0"/>
              </a:rPr>
              <a:t>Corridors</a:t>
            </a:r>
            <a:r>
              <a:rPr lang="de-CH" sz="2200" dirty="0">
                <a:latin typeface="Arial" panose="020B0604020202020204" pitchFamily="34" charset="0"/>
                <a:cs typeface="Arial" panose="020B0604020202020204" pitchFamily="34" charset="0"/>
              </a:rPr>
              <a:t> à </a:t>
            </a:r>
            <a:r>
              <a:rPr lang="de-CH" sz="2200" dirty="0" err="1">
                <a:latin typeface="Arial" panose="020B0604020202020204" pitchFamily="34" charset="0"/>
                <a:cs typeface="Arial" panose="020B0604020202020204" pitchFamily="34" charset="0"/>
              </a:rPr>
              <a:t>faune</a:t>
            </a:r>
            <a:endParaRPr lang="de-CH" sz="2200" dirty="0">
              <a:latin typeface="Arial" panose="020B0604020202020204" pitchFamily="34" charset="0"/>
              <a:cs typeface="Arial" panose="020B0604020202020204" pitchFamily="34" charset="0"/>
            </a:endParaRPr>
          </a:p>
          <a:p>
            <a:pPr marL="342900" indent="-342900">
              <a:buFontTx/>
              <a:buChar char="-"/>
            </a:pPr>
            <a:r>
              <a:rPr lang="de-CH" sz="2200" dirty="0">
                <a:latin typeface="Arial" panose="020B0604020202020204" pitchFamily="34" charset="0"/>
                <a:cs typeface="Arial" panose="020B0604020202020204" pitchFamily="34" charset="0"/>
              </a:rPr>
              <a:t>Terrain à bâtir</a:t>
            </a:r>
          </a:p>
          <a:p>
            <a:pPr marL="342900" indent="-342900">
              <a:buFontTx/>
              <a:buChar char="-"/>
            </a:pPr>
            <a:r>
              <a:rPr lang="de-CH" sz="2200" dirty="0" err="1">
                <a:latin typeface="Arial" panose="020B0604020202020204" pitchFamily="34" charset="0"/>
                <a:cs typeface="Arial" panose="020B0604020202020204" pitchFamily="34" charset="0"/>
              </a:rPr>
              <a:t>Espace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réservé</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aux</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eaux</a:t>
            </a:r>
            <a:endParaRPr lang="de-CH" sz="2200" dirty="0">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030DF81A-FF06-EC7A-FE86-BD577BC4AFA1}"/>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Textfeld 7">
            <a:extLst>
              <a:ext uri="{FF2B5EF4-FFF2-40B4-BE49-F238E27FC236}">
                <a16:creationId xmlns:a16="http://schemas.microsoft.com/office/drawing/2014/main" id="{D252F61E-1E6A-161E-BC6F-781DB4ED4D8C}"/>
              </a:ext>
            </a:extLst>
          </p:cNvPr>
          <p:cNvSpPr txBox="1"/>
          <p:nvPr/>
        </p:nvSpPr>
        <p:spPr>
          <a:xfrm>
            <a:off x="525932" y="1254085"/>
            <a:ext cx="7471512" cy="646331"/>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Les </a:t>
            </a:r>
            <a:r>
              <a:rPr lang="en-US" dirty="0" err="1">
                <a:latin typeface="Arial" panose="020B0604020202020204" pitchFamily="34" charset="0"/>
                <a:cs typeface="Arial" panose="020B0604020202020204" pitchFamily="34" charset="0"/>
                <a:hlinkClick r:id="rId4"/>
              </a:rPr>
              <a:t>guichets cartographiques cantonaux </a:t>
            </a:r>
            <a:r>
              <a:rPr lang="en-US" dirty="0" err="1">
                <a:latin typeface="Arial" panose="020B0604020202020204" pitchFamily="34" charset="0"/>
                <a:cs typeface="Arial" panose="020B0604020202020204" pitchFamily="34" charset="0"/>
              </a:rPr>
              <a:t>ou géoportails fournissent </a:t>
            </a:r>
            <a:r>
              <a:rPr lang="en-US" dirty="0">
                <a:latin typeface="Arial" panose="020B0604020202020204" pitchFamily="34" charset="0"/>
                <a:cs typeface="Arial" panose="020B0604020202020204" pitchFamily="34" charset="0"/>
              </a:rPr>
              <a:t>de </a:t>
            </a:r>
            <a:r>
              <a:rPr lang="en-US" dirty="0" err="1">
                <a:latin typeface="Arial" panose="020B0604020202020204" pitchFamily="34" charset="0"/>
                <a:cs typeface="Arial" panose="020B0604020202020204" pitchFamily="34" charset="0"/>
              </a:rPr>
              <a:t>nombreuses informations </a:t>
            </a:r>
            <a:r>
              <a:rPr lang="en-US" dirty="0">
                <a:latin typeface="Arial" panose="020B0604020202020204" pitchFamily="34" charset="0"/>
                <a:cs typeface="Arial" panose="020B0604020202020204" pitchFamily="34" charset="0"/>
              </a:rPr>
              <a:t>: </a:t>
            </a:r>
          </a:p>
        </p:txBody>
      </p:sp>
      <p:sp>
        <p:nvSpPr>
          <p:cNvPr id="2" name="Fußzeilenplatzhalter 1">
            <a:extLst>
              <a:ext uri="{FF2B5EF4-FFF2-40B4-BE49-F238E27FC236}">
                <a16:creationId xmlns:a16="http://schemas.microsoft.com/office/drawing/2014/main" id="{9D5A699E-D545-BE57-2058-14D8031CCA49}"/>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0039006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a:stretch>
            <a:fillRect/>
          </a:stretch>
        </p:blipFill>
        <p:spPr>
          <a:xfrm>
            <a:off x="539552" y="1001537"/>
            <a:ext cx="6492828" cy="5255742"/>
          </a:xfrm>
          <a:prstGeom prst="rect">
            <a:avLst/>
          </a:prstGeom>
        </p:spPr>
      </p:pic>
      <p:sp>
        <p:nvSpPr>
          <p:cNvPr id="9" name="Titel 1">
            <a:extLst>
              <a:ext uri="{FF2B5EF4-FFF2-40B4-BE49-F238E27FC236}">
                <a16:creationId xmlns:a16="http://schemas.microsoft.com/office/drawing/2014/main" id="{030DF81A-FF06-EC7A-FE86-BD577BC4AFA1}"/>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7" name="TextBox 6"/>
          <p:cNvSpPr txBox="1"/>
          <p:nvPr/>
        </p:nvSpPr>
        <p:spPr>
          <a:xfrm>
            <a:off x="4716016" y="4022553"/>
            <a:ext cx="4014015" cy="1446550"/>
          </a:xfrm>
          <a:prstGeom prst="rect">
            <a:avLst/>
          </a:prstGeom>
          <a:solidFill>
            <a:schemeClr val="bg1"/>
          </a:solidFill>
          <a:ln>
            <a:solidFill>
              <a:srgbClr val="000000"/>
            </a:solidFill>
          </a:ln>
        </p:spPr>
        <p:txBody>
          <a:bodyPr wrap="square" rtlCol="0">
            <a:spAutoFit/>
          </a:bodyPr>
          <a:lstStyle/>
          <a:p>
            <a:r>
              <a:rPr lang="de-CH" sz="2200" dirty="0">
                <a:latin typeface="Arial" panose="020B0604020202020204" pitchFamily="34" charset="0"/>
                <a:cs typeface="Arial" panose="020B0604020202020204" pitchFamily="34" charset="0"/>
              </a:rPr>
              <a:t>Consigner sur une carte toutes les bases cantonales importantes issues du géoportail </a:t>
            </a:r>
            <a:r>
              <a:rPr lang="de-CH" sz="2200" dirty="0" err="1">
                <a:latin typeface="Arial" panose="020B0604020202020204" pitchFamily="34" charset="0"/>
                <a:cs typeface="Arial" panose="020B0604020202020204" pitchFamily="34" charset="0"/>
              </a:rPr>
              <a:t>cantonal</a:t>
            </a:r>
            <a:r>
              <a:rPr lang="de-CH" sz="2200" dirty="0">
                <a:latin typeface="Arial" panose="020B0604020202020204" pitchFamily="34" charset="0"/>
                <a:cs typeface="Arial" panose="020B0604020202020204" pitchFamily="34" charset="0"/>
              </a:rPr>
              <a:t>. </a:t>
            </a:r>
          </a:p>
        </p:txBody>
      </p:sp>
      <p:sp>
        <p:nvSpPr>
          <p:cNvPr id="11" name="Textfeld 10">
            <a:extLst>
              <a:ext uri="{FF2B5EF4-FFF2-40B4-BE49-F238E27FC236}">
                <a16:creationId xmlns:a16="http://schemas.microsoft.com/office/drawing/2014/main" id="{9D7814CA-C68A-41CA-BA79-E47CC99B5387}"/>
              </a:ext>
            </a:extLst>
          </p:cNvPr>
          <p:cNvSpPr txBox="1"/>
          <p:nvPr/>
        </p:nvSpPr>
        <p:spPr>
          <a:xfrm>
            <a:off x="5445566" y="6072613"/>
            <a:ext cx="1286674"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pic>
        <p:nvPicPr>
          <p:cNvPr id="8" name="Grafik 7"/>
          <p:cNvPicPr>
            <a:picLocks noChangeAspect="1"/>
          </p:cNvPicPr>
          <p:nvPr/>
        </p:nvPicPr>
        <p:blipFill>
          <a:blip r:embed="rId4"/>
          <a:stretch>
            <a:fillRect/>
          </a:stretch>
        </p:blipFill>
        <p:spPr>
          <a:xfrm>
            <a:off x="5837152" y="1085246"/>
            <a:ext cx="1771741" cy="1428823"/>
          </a:xfrm>
          <a:prstGeom prst="rect">
            <a:avLst/>
          </a:prstGeom>
          <a:ln>
            <a:solidFill>
              <a:schemeClr val="tx1"/>
            </a:solidFill>
          </a:ln>
        </p:spPr>
      </p:pic>
      <p:sp>
        <p:nvSpPr>
          <p:cNvPr id="2" name="Fußzeilenplatzhalter 1">
            <a:extLst>
              <a:ext uri="{FF2B5EF4-FFF2-40B4-BE49-F238E27FC236}">
                <a16:creationId xmlns:a16="http://schemas.microsoft.com/office/drawing/2014/main" id="{5A473077-5CF5-75FC-835F-D681003FEB7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512209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2" name="Grafik 1"/>
          <p:cNvPicPr>
            <a:picLocks noChangeAspect="1"/>
          </p:cNvPicPr>
          <p:nvPr/>
        </p:nvPicPr>
        <p:blipFill>
          <a:blip r:embed="rId3"/>
          <a:stretch>
            <a:fillRect/>
          </a:stretch>
        </p:blipFill>
        <p:spPr>
          <a:xfrm>
            <a:off x="805479" y="1340768"/>
            <a:ext cx="7495190" cy="4176464"/>
          </a:xfrm>
          <a:prstGeom prst="rect">
            <a:avLst/>
          </a:prstGeom>
          <a:effectLst>
            <a:outerShdw blurRad="63500" sx="102000" sy="102000" algn="ctr" rotWithShape="0">
              <a:prstClr val="black">
                <a:alpha val="40000"/>
              </a:prstClr>
            </a:outerShdw>
          </a:effectLst>
        </p:spPr>
      </p:pic>
      <p:sp>
        <p:nvSpPr>
          <p:cNvPr id="4" name="Fußzeilenplatzhalter 1">
            <a:extLst>
              <a:ext uri="{FF2B5EF4-FFF2-40B4-BE49-F238E27FC236}">
                <a16:creationId xmlns:a16="http://schemas.microsoft.com/office/drawing/2014/main" id="{521C9F0A-524A-9B36-872F-B3589648C384}"/>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36351990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415498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Particularités cantonales</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Si </a:t>
            </a:r>
            <a:r>
              <a:rPr lang="en-US" sz="2200" dirty="0">
                <a:latin typeface="Arial" panose="020B0604020202020204" pitchFamily="34" charset="0"/>
                <a:cs typeface="Arial" panose="020B0604020202020204" pitchFamily="34" charset="0"/>
              </a:rPr>
              <a:t>l'on </a:t>
            </a:r>
            <a:r>
              <a:rPr lang="en-US" sz="2200" dirty="0" err="1">
                <a:latin typeface="Arial" panose="020B0604020202020204" pitchFamily="34" charset="0"/>
                <a:cs typeface="Arial" panose="020B0604020202020204" pitchFamily="34" charset="0"/>
              </a:rPr>
              <a:t>connaît déjà parfaitement le </a:t>
            </a:r>
            <a:r>
              <a:rPr lang="en-US" sz="2200" dirty="0">
                <a:latin typeface="Arial" panose="020B0604020202020204" pitchFamily="34" charset="0"/>
                <a:cs typeface="Arial" panose="020B0604020202020204" pitchFamily="34" charset="0"/>
              </a:rPr>
              <a:t>canton, </a:t>
            </a:r>
            <a:r>
              <a:rPr lang="en-US" sz="2200" dirty="0" err="1">
                <a:latin typeface="Arial" panose="020B0604020202020204" pitchFamily="34" charset="0"/>
                <a:cs typeface="Arial" panose="020B0604020202020204" pitchFamily="34" charset="0"/>
              </a:rPr>
              <a:t>ce point peut être considéré comme réglé</a:t>
            </a:r>
            <a:r>
              <a:rPr lang="en-US" sz="2200" dirty="0">
                <a:latin typeface="Arial" panose="020B0604020202020204" pitchFamily="34" charset="0"/>
                <a:cs typeface="Arial" panose="020B0604020202020204" pitchFamily="34" charset="0"/>
              </a:rPr>
              <a:t>. </a:t>
            </a:r>
          </a:p>
          <a:p>
            <a:endParaRPr lang="en-US"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Ceux</a:t>
            </a:r>
            <a:r>
              <a:rPr lang="en-US" sz="2200" dirty="0">
                <a:latin typeface="Arial" panose="020B0604020202020204" pitchFamily="34" charset="0"/>
                <a:cs typeface="Arial" panose="020B0604020202020204" pitchFamily="34" charset="0"/>
              </a:rPr>
              <a:t> qui ne </a:t>
            </a:r>
            <a:r>
              <a:rPr lang="en-US" sz="2200" dirty="0" err="1">
                <a:latin typeface="Arial" panose="020B0604020202020204" pitchFamily="34" charset="0"/>
                <a:cs typeface="Arial" panose="020B0604020202020204" pitchFamily="34" charset="0"/>
              </a:rPr>
              <a:t>savent</a:t>
            </a:r>
            <a:r>
              <a:rPr lang="en-US" sz="2200" dirty="0">
                <a:latin typeface="Arial" panose="020B0604020202020204" pitchFamily="34" charset="0"/>
                <a:cs typeface="Arial" panose="020B0604020202020204" pitchFamily="34" charset="0"/>
              </a:rPr>
              <a:t> pas encore </a:t>
            </a:r>
            <a:r>
              <a:rPr lang="en-US" sz="2200" dirty="0" err="1">
                <a:latin typeface="Arial" panose="020B0604020202020204" pitchFamily="34" charset="0"/>
                <a:cs typeface="Arial" panose="020B0604020202020204" pitchFamily="34" charset="0"/>
              </a:rPr>
              <a:t>exactement</a:t>
            </a:r>
            <a:r>
              <a:rPr lang="en-US" sz="2200" dirty="0">
                <a:latin typeface="Arial" panose="020B0604020202020204" pitchFamily="34" charset="0"/>
                <a:cs typeface="Arial" panose="020B0604020202020204" pitchFamily="34" charset="0"/>
              </a:rPr>
              <a:t> comment cela se </a:t>
            </a:r>
            <a:r>
              <a:rPr lang="en-US" sz="2200" dirty="0" err="1">
                <a:latin typeface="Arial" panose="020B0604020202020204" pitchFamily="34" charset="0"/>
                <a:cs typeface="Arial" panose="020B0604020202020204" pitchFamily="34" charset="0"/>
              </a:rPr>
              <a:t>passe</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dans</a:t>
            </a:r>
            <a:r>
              <a:rPr lang="en-US" sz="2200" dirty="0">
                <a:latin typeface="Arial" panose="020B0604020202020204" pitchFamily="34" charset="0"/>
                <a:cs typeface="Arial" panose="020B0604020202020204" pitchFamily="34" charset="0"/>
              </a:rPr>
              <a:t> le canton doivent </a:t>
            </a:r>
            <a:r>
              <a:rPr lang="en-US" sz="2200" dirty="0" err="1">
                <a:latin typeface="Arial" panose="020B0604020202020204" pitchFamily="34" charset="0"/>
                <a:cs typeface="Arial" panose="020B0604020202020204" pitchFamily="34" charset="0"/>
              </a:rPr>
              <a:t>absolument</a:t>
            </a:r>
            <a:r>
              <a:rPr lang="en-US" sz="2200" dirty="0">
                <a:latin typeface="Arial" panose="020B0604020202020204" pitchFamily="34" charset="0"/>
                <a:cs typeface="Arial" panose="020B0604020202020204" pitchFamily="34" charset="0"/>
              </a:rPr>
              <a:t> se </a:t>
            </a:r>
            <a:r>
              <a:rPr lang="en-US" sz="2200" dirty="0" err="1">
                <a:latin typeface="Arial" panose="020B0604020202020204" pitchFamily="34" charset="0"/>
                <a:cs typeface="Arial" panose="020B0604020202020204" pitchFamily="34" charset="0"/>
              </a:rPr>
              <a:t>renseigner</a:t>
            </a:r>
            <a:r>
              <a:rPr lang="en-US" sz="2200" dirty="0">
                <a:latin typeface="Arial" panose="020B0604020202020204" pitchFamily="34" charset="0"/>
                <a:cs typeface="Arial" panose="020B0604020202020204" pitchFamily="34" charset="0"/>
              </a:rPr>
              <a:t> !</a:t>
            </a:r>
            <a:endParaRPr lang="de-CH" sz="2200" dirty="0">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0DFC3925-DEBB-A62A-24E6-B985BA98345F}"/>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12B4D3C7-84A1-9590-58FA-0EBB642C1B49}"/>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5234137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1988840"/>
            <a:ext cx="3655798"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Particularités cantonales</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L'exemple d'Othmarsingen </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Le programme Labiola est une spécificité cantonale</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4"/>
              </a:rPr>
              <a:t>https://www.ag.ch/de/verwaltung/dfr/landwirtschaft/programm-labiola</a:t>
            </a:r>
            <a:endParaRPr lang="en-US" sz="2200" dirty="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0DFC3925-DEBB-A62A-24E6-B985BA98345F}"/>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0412A7F8-C942-0E75-2AFB-E605FCD0DB06}"/>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9822810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2052879"/>
            <a:ext cx="3654622" cy="3477875"/>
          </a:xfrm>
          <a:prstGeom prst="rect">
            <a:avLst/>
          </a:prstGeom>
          <a:noFill/>
        </p:spPr>
        <p:txBody>
          <a:bodyPr wrap="square" rtlCol="0">
            <a:spAutoFit/>
          </a:bodyPr>
          <a:lstStyle/>
          <a:p>
            <a:r>
              <a:rPr lang="de-CH" sz="2000" dirty="0">
                <a:latin typeface="Arial" panose="020B0604020202020204" pitchFamily="34" charset="0"/>
                <a:cs typeface="Arial" panose="020B0604020202020204" pitchFamily="34" charset="0"/>
              </a:rPr>
              <a:t>Comment savoir quels </a:t>
            </a:r>
            <a:r>
              <a:rPr lang="de-CH" sz="2000" dirty="0" err="1">
                <a:latin typeface="Arial" panose="020B0604020202020204" pitchFamily="34" charset="0"/>
                <a:cs typeface="Arial" panose="020B0604020202020204" pitchFamily="34" charset="0"/>
              </a:rPr>
              <a:t>types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doivent </a:t>
            </a:r>
            <a:r>
              <a:rPr lang="de-CH" sz="2000" dirty="0" err="1">
                <a:latin typeface="Arial" panose="020B0604020202020204" pitchFamily="34" charset="0"/>
                <a:cs typeface="Arial" panose="020B0604020202020204" pitchFamily="34" charset="0"/>
              </a:rPr>
              <a:t>être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spécifiquement</a:t>
            </a:r>
            <a:r>
              <a:rPr lang="de-CH" sz="2000" dirty="0">
                <a:latin typeface="Arial" panose="020B0604020202020204" pitchFamily="34" charset="0"/>
                <a:cs typeface="Arial" panose="020B0604020202020204" pitchFamily="34" charset="0"/>
              </a:rPr>
              <a:t> encouragés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a:t>
            </a:r>
            <a:r>
              <a:rPr lang="de-CH" sz="2000" dirty="0" err="1">
                <a:latin typeface="Arial" panose="020B0604020202020204" pitchFamily="34" charset="0"/>
                <a:cs typeface="Arial" panose="020B0604020202020204" pitchFamily="34" charset="0"/>
              </a:rPr>
              <a:t>savoir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est</a:t>
            </a:r>
            <a:r>
              <a:rPr lang="de-CH" sz="2000" dirty="0">
                <a:latin typeface="Arial" panose="020B0604020202020204" pitchFamily="34" charset="0"/>
                <a:cs typeface="Arial" panose="020B0604020202020204" pitchFamily="34" charset="0"/>
              </a:rPr>
              <a:t> le </a:t>
            </a:r>
            <a:r>
              <a:rPr lang="de-CH" sz="2000" dirty="0" err="1">
                <a:latin typeface="Arial" panose="020B0604020202020204" pitchFamily="34" charset="0"/>
                <a:cs typeface="Arial" panose="020B0604020202020204" pitchFamily="34" charset="0"/>
              </a:rPr>
              <a:t>bon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endroit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quel</a:t>
            </a:r>
            <a:r>
              <a:rPr lang="de-CH" sz="2000" dirty="0">
                <a:latin typeface="Arial" panose="020B0604020202020204" pitchFamily="34" charset="0"/>
                <a:cs typeface="Arial" panose="020B0604020202020204" pitchFamily="34" charset="0"/>
              </a:rPr>
              <a:t> type de </a:t>
            </a:r>
            <a:r>
              <a:rPr lang="de-CH" sz="2000" dirty="0" err="1">
                <a:latin typeface="Arial" panose="020B0604020202020204" pitchFamily="34" charset="0"/>
                <a:cs typeface="Arial" panose="020B0604020202020204" pitchFamily="34" charset="0"/>
              </a:rPr>
              <a:t>milieux</a:t>
            </a:r>
            <a:r>
              <a:rPr lang="de-CH" sz="2000" dirty="0">
                <a:latin typeface="Arial" panose="020B0604020202020204" pitchFamily="34" charset="0"/>
                <a:cs typeface="Arial" panose="020B0604020202020204" pitchFamily="34" charset="0"/>
              </a:rPr>
              <a:t> ?</a:t>
            </a:r>
          </a:p>
          <a:p>
            <a:endParaRPr lang="de-CH" sz="2000" dirty="0">
              <a:latin typeface="Arial" panose="020B0604020202020204" pitchFamily="34" charset="0"/>
              <a:cs typeface="Arial" panose="020B0604020202020204" pitchFamily="34" charset="0"/>
            </a:endParaRPr>
          </a:p>
          <a:p>
            <a:r>
              <a:rPr lang="de-CH" sz="2000" dirty="0">
                <a:latin typeface="Arial" panose="020B0604020202020204" pitchFamily="34" charset="0"/>
                <a:cs typeface="Arial" panose="020B0604020202020204" pitchFamily="34" charset="0"/>
              </a:rPr>
              <a:t>Comment savoir quelles espèces doivent être spécifiquement encouragées ?</a:t>
            </a:r>
          </a:p>
        </p:txBody>
      </p:sp>
      <p:sp>
        <p:nvSpPr>
          <p:cNvPr id="8" name="Titel 1">
            <a:extLst>
              <a:ext uri="{FF2B5EF4-FFF2-40B4-BE49-F238E27FC236}">
                <a16:creationId xmlns:a16="http://schemas.microsoft.com/office/drawing/2014/main" id="{53467F50-1DEF-A738-BF10-315A4BFCD0CC}"/>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9" name="Pfeil: nach rechts 1">
            <a:extLst>
              <a:ext uri="{FF2B5EF4-FFF2-40B4-BE49-F238E27FC236}">
                <a16:creationId xmlns:a16="http://schemas.microsoft.com/office/drawing/2014/main" id="{AB331115-F15C-0C5D-F133-427A22B9623B}"/>
              </a:ext>
            </a:extLst>
          </p:cNvPr>
          <p:cNvSpPr/>
          <p:nvPr/>
        </p:nvSpPr>
        <p:spPr>
          <a:xfrm rot="10800000">
            <a:off x="3970647" y="2052879"/>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11"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46AF71F6-37A6-8106-7FDC-C97E9578A25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87362420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539552" y="1988840"/>
            <a:ext cx="3655798" cy="3816429"/>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Particularités cantonales</a:t>
            </a:r>
          </a:p>
          <a:p>
            <a:endParaRPr lang="de-CH"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L'exemple d'Othmarsingen </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err="1">
                <a:latin typeface="Arial" panose="020B0604020202020204" pitchFamily="34" charset="0"/>
                <a:cs typeface="Arial" panose="020B0604020202020204" pitchFamily="34" charset="0"/>
              </a:rPr>
              <a:t>Le programme Labiola est une spécificité cantonale </a:t>
            </a:r>
            <a:r>
              <a:rPr lang="en-US" sz="2200" dirty="0">
                <a:latin typeface="Arial" panose="020B0604020202020204" pitchFamily="34" charset="0"/>
                <a:cs typeface="Arial" panose="020B0604020202020204" pitchFamily="34" charset="0"/>
              </a:rPr>
              <a:t>:</a:t>
            </a:r>
          </a:p>
          <a:p>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4"/>
              </a:rPr>
              <a:t>https://www.ag.ch/de/verwaltung/dfr/landwirtschaft/programm-labiola</a:t>
            </a:r>
            <a:endParaRPr lang="en-US" sz="2200" dirty="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9" name="Titel 1">
            <a:extLst>
              <a:ext uri="{FF2B5EF4-FFF2-40B4-BE49-F238E27FC236}">
                <a16:creationId xmlns:a16="http://schemas.microsoft.com/office/drawing/2014/main" id="{0DFC3925-DEBB-A62A-24E6-B985BA98345F}"/>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TextBox 11">
            <a:extLst>
              <a:ext uri="{FF2B5EF4-FFF2-40B4-BE49-F238E27FC236}">
                <a16:creationId xmlns:a16="http://schemas.microsoft.com/office/drawing/2014/main" id="{09994401-B913-7006-2DC3-E4F4CF99BD64}"/>
              </a:ext>
            </a:extLst>
          </p:cNvPr>
          <p:cNvSpPr txBox="1"/>
          <p:nvPr/>
        </p:nvSpPr>
        <p:spPr>
          <a:xfrm rot="20943845">
            <a:off x="2435522" y="2652638"/>
            <a:ext cx="4679394" cy="1938992"/>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Important : les particularités cantonales doivent impérativement être prises en compte lors du conseil. Sinon, on conseille mal.</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5" name="Fußzeilenplatzhalter 1">
            <a:extLst>
              <a:ext uri="{FF2B5EF4-FFF2-40B4-BE49-F238E27FC236}">
                <a16:creationId xmlns:a16="http://schemas.microsoft.com/office/drawing/2014/main" id="{7BB15134-CED4-878A-1C55-4124324205D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6397952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5" name="Grafik 4"/>
          <p:cNvPicPr>
            <a:picLocks noChangeAspect="1"/>
          </p:cNvPicPr>
          <p:nvPr/>
        </p:nvPicPr>
        <p:blipFill>
          <a:blip r:embed="rId3"/>
          <a:stretch>
            <a:fillRect/>
          </a:stretch>
        </p:blipFill>
        <p:spPr>
          <a:xfrm>
            <a:off x="314403" y="1268760"/>
            <a:ext cx="8238676" cy="3965823"/>
          </a:xfrm>
          <a:prstGeom prst="rect">
            <a:avLst/>
          </a:prstGeom>
          <a:effectLst>
            <a:outerShdw blurRad="63500" sx="102000" sy="102000" algn="ctr" rotWithShape="0">
              <a:prstClr val="black">
                <a:alpha val="40000"/>
              </a:prstClr>
            </a:outerShdw>
          </a:effectLst>
        </p:spPr>
      </p:pic>
      <p:sp>
        <p:nvSpPr>
          <p:cNvPr id="2" name="Fußzeilenplatzhalter 1">
            <a:extLst>
              <a:ext uri="{FF2B5EF4-FFF2-40B4-BE49-F238E27FC236}">
                <a16:creationId xmlns:a16="http://schemas.microsoft.com/office/drawing/2014/main" id="{2DB87353-6ABD-FFFB-EF85-A7B44B05461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7543639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477875"/>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Existe-t-il un projet de mise en réseau dans la commune ?</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S'informer </a:t>
            </a:r>
            <a:r>
              <a:rPr lang="de-CH" sz="2200" dirty="0" err="1">
                <a:latin typeface="Arial" panose="020B0604020202020204" pitchFamily="34" charset="0"/>
                <a:cs typeface="Arial" panose="020B0604020202020204" pitchFamily="34" charset="0"/>
              </a:rPr>
              <a:t>sur</a:t>
            </a:r>
            <a:r>
              <a:rPr lang="de-CH" sz="2200" dirty="0">
                <a:latin typeface="Arial" panose="020B0604020202020204" pitchFamily="34" charset="0"/>
                <a:cs typeface="Arial" panose="020B0604020202020204" pitchFamily="34" charset="0"/>
              </a:rPr>
              <a:t> Internet </a:t>
            </a:r>
            <a:r>
              <a:rPr lang="de-CH" sz="2200" dirty="0" err="1">
                <a:latin typeface="Arial" panose="020B0604020202020204" pitchFamily="34" charset="0"/>
                <a:cs typeface="Arial" panose="020B0604020202020204" pitchFamily="34" charset="0"/>
              </a:rPr>
              <a:t>ou</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auprès</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canton</a:t>
            </a:r>
            <a:r>
              <a:rPr lang="de-CH" sz="2200" dirty="0">
                <a:latin typeface="Arial" panose="020B0604020202020204" pitchFamily="34" charset="0"/>
                <a:cs typeface="Arial" panose="020B0604020202020204" pitchFamily="34" charset="0"/>
              </a:rPr>
              <a: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Noter toutes les informations importantes pour soi.</a:t>
            </a:r>
          </a:p>
        </p:txBody>
      </p:sp>
      <p:sp>
        <p:nvSpPr>
          <p:cNvPr id="9" name="Titel 1">
            <a:extLst>
              <a:ext uri="{FF2B5EF4-FFF2-40B4-BE49-F238E27FC236}">
                <a16:creationId xmlns:a16="http://schemas.microsoft.com/office/drawing/2014/main" id="{FFE28EC1-7458-E6B6-E83F-B5AB572011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C56AD73A-51C1-F8C3-F7AA-4E6AF9AE6C66}"/>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091301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5022128" cy="5170646"/>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Concept de mise en réseau du canton d'Argovie</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Projet cantonal de mise en réseau.</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Othmarsingen se trouve dans le </a:t>
            </a:r>
            <a:r>
              <a:rPr lang="de-CH" sz="2200" dirty="0" err="1">
                <a:latin typeface="Arial" panose="020B0604020202020204" pitchFamily="34" charset="0"/>
                <a:cs typeface="Arial" panose="020B0604020202020204" pitchFamily="34" charset="0"/>
              </a:rPr>
              <a:t>périmètre</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réseau</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c'est</a:t>
            </a:r>
            <a:r>
              <a:rPr lang="de-CH" sz="2200" dirty="0">
                <a:latin typeface="Arial" panose="020B0604020202020204" pitchFamily="34" charset="0"/>
                <a:cs typeface="Arial" panose="020B0604020202020204" pitchFamily="34" charset="0"/>
              </a:rPr>
              <a:t>-à-</a:t>
            </a:r>
            <a:r>
              <a:rPr lang="de-CH" sz="2200" dirty="0" err="1">
                <a:latin typeface="Arial" panose="020B0604020202020204" pitchFamily="34" charset="0"/>
                <a:cs typeface="Arial" panose="020B0604020202020204" pitchFamily="34" charset="0"/>
              </a:rPr>
              <a:t>dire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qu’un</a:t>
            </a:r>
            <a:r>
              <a:rPr lang="de-CH" sz="2200" dirty="0">
                <a:latin typeface="Arial" panose="020B0604020202020204" pitchFamily="34" charset="0"/>
                <a:cs typeface="Arial" panose="020B0604020202020204" pitchFamily="34" charset="0"/>
              </a:rPr>
              <a:t> contrat d'exploitation </a:t>
            </a:r>
            <a:r>
              <a:rPr lang="de-CH" sz="2200" dirty="0" err="1">
                <a:latin typeface="Arial" panose="020B0604020202020204" pitchFamily="34" charset="0"/>
                <a:cs typeface="Arial" panose="020B0604020202020204" pitchFamily="34" charset="0"/>
              </a:rPr>
              <a:t>Labiola</a:t>
            </a:r>
            <a:r>
              <a:rPr lang="de-CH" sz="2200" dirty="0">
                <a:latin typeface="Arial" panose="020B0604020202020204" pitchFamily="34" charset="0"/>
                <a:cs typeface="Arial" panose="020B0604020202020204" pitchFamily="34" charset="0"/>
              </a:rPr>
              <a:t> est possible.</a:t>
            </a:r>
          </a:p>
          <a:p>
            <a:r>
              <a:rPr lang="de-CH" sz="2200" dirty="0">
                <a:latin typeface="Arial" panose="020B0604020202020204" pitchFamily="34" charset="0"/>
                <a:cs typeface="Arial" panose="020B0604020202020204" pitchFamily="34" charset="0"/>
              </a:rPr>
              <a:t>Exploitation des </a:t>
            </a:r>
            <a:r>
              <a:rPr lang="de-CH" sz="2200" dirty="0" err="1">
                <a:latin typeface="Arial" panose="020B0604020202020204" pitchFamily="34" charset="0"/>
                <a:cs typeface="Arial" panose="020B0604020202020204" pitchFamily="34" charset="0"/>
              </a:rPr>
              <a:t>surfaces</a:t>
            </a:r>
            <a:r>
              <a:rPr lang="de-CH" sz="2200" dirty="0">
                <a:latin typeface="Arial" panose="020B0604020202020204" pitchFamily="34" charset="0"/>
                <a:cs typeface="Arial" panose="020B0604020202020204" pitchFamily="34" charset="0"/>
              </a:rPr>
              <a:t> conformément aux directives.</a:t>
            </a:r>
          </a:p>
          <a:p>
            <a:r>
              <a:rPr lang="de-CH" sz="2200" dirty="0" err="1">
                <a:latin typeface="Arial" panose="020B0604020202020204" pitchFamily="34" charset="0"/>
                <a:cs typeface="Arial" panose="020B0604020202020204" pitchFamily="34" charset="0"/>
              </a:rPr>
              <a:t>Longue</a:t>
            </a:r>
            <a:r>
              <a:rPr lang="de-CH" sz="2200" dirty="0">
                <a:latin typeface="Arial" panose="020B0604020202020204" pitchFamily="34" charset="0"/>
                <a:cs typeface="Arial" panose="020B0604020202020204" pitchFamily="34" charset="0"/>
              </a:rPr>
              <a:t> liste d'espèces cibles et d'espèces caractéristiques, puis sélection d'espèces spécifiques par commune.</a:t>
            </a:r>
          </a:p>
        </p:txBody>
      </p:sp>
      <p:sp>
        <p:nvSpPr>
          <p:cNvPr id="9" name="Titel 1">
            <a:extLst>
              <a:ext uri="{FF2B5EF4-FFF2-40B4-BE49-F238E27FC236}">
                <a16:creationId xmlns:a16="http://schemas.microsoft.com/office/drawing/2014/main" id="{D22453B6-6F25-60E2-FF26-B8A7D6493AF8}"/>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6" name="Grafik 5">
            <a:extLst>
              <a:ext uri="{FF2B5EF4-FFF2-40B4-BE49-F238E27FC236}">
                <a16:creationId xmlns:a16="http://schemas.microsoft.com/office/drawing/2014/main" id="{9BA32B6F-7C6E-2B32-2219-F3AB13601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47350" y="1268760"/>
            <a:ext cx="3168000" cy="4509120"/>
          </a:xfrm>
          <a:prstGeom prst="rect">
            <a:avLst/>
          </a:prstGeom>
          <a:ln>
            <a:solidFill>
              <a:schemeClr val="tx1"/>
            </a:solidFill>
          </a:ln>
        </p:spPr>
      </p:pic>
      <p:sp>
        <p:nvSpPr>
          <p:cNvPr id="2" name="Fußzeilenplatzhalter 1">
            <a:extLst>
              <a:ext uri="{FF2B5EF4-FFF2-40B4-BE49-F238E27FC236}">
                <a16:creationId xmlns:a16="http://schemas.microsoft.com/office/drawing/2014/main" id="{D5A52BD0-A5B3-BC29-7EA2-A5227D95827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9931952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C0E8433-0E71-498B-65E7-420BF94FE9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9542" y="1476126"/>
            <a:ext cx="2880000" cy="4078805"/>
          </a:xfrm>
          <a:prstGeom prst="rect">
            <a:avLst/>
          </a:prstGeom>
          <a:ln>
            <a:solidFill>
              <a:schemeClr val="tx1"/>
            </a:solidFill>
          </a:ln>
        </p:spPr>
      </p:pic>
      <p:sp>
        <p:nvSpPr>
          <p:cNvPr id="7" name="TextBox 6"/>
          <p:cNvSpPr txBox="1"/>
          <p:nvPr/>
        </p:nvSpPr>
        <p:spPr>
          <a:xfrm>
            <a:off x="413967" y="1268760"/>
            <a:ext cx="5215575" cy="4493538"/>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Directives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les </a:t>
            </a:r>
            <a:r>
              <a:rPr lang="de-CH" sz="2200" dirty="0" err="1">
                <a:latin typeface="Arial" panose="020B0604020202020204" pitchFamily="34" charset="0"/>
                <a:cs typeface="Arial" panose="020B0604020202020204" pitchFamily="34" charset="0"/>
              </a:rPr>
              <a:t>contrats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d’exloitation</a:t>
            </a:r>
            <a:endParaRPr lang="de-CH" sz="2200" dirty="0">
              <a:latin typeface="Arial" panose="020B0604020202020204" pitchFamily="34" charset="0"/>
              <a:cs typeface="Arial" panose="020B0604020202020204" pitchFamily="34" charset="0"/>
            </a:endParaRP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Si l'agriculteur/trice a déjà un contrat, celui-ci est obligatoire !</a:t>
            </a:r>
          </a:p>
          <a:p>
            <a:r>
              <a:rPr lang="de-CH" sz="2200" dirty="0">
                <a:latin typeface="Arial" panose="020B0604020202020204" pitchFamily="34" charset="0"/>
                <a:cs typeface="Arial" panose="020B0604020202020204" pitchFamily="34" charset="0"/>
              </a:rPr>
              <a:t>Par </a:t>
            </a:r>
            <a:r>
              <a:rPr lang="de-CH" sz="2200" dirty="0" err="1">
                <a:latin typeface="Arial" panose="020B0604020202020204" pitchFamily="34" charset="0"/>
                <a:cs typeface="Arial" panose="020B0604020202020204" pitchFamily="34" charset="0"/>
              </a:rPr>
              <a:t>exploitation</a:t>
            </a:r>
            <a:r>
              <a:rPr lang="de-CH" sz="2200" dirty="0">
                <a:latin typeface="Arial" panose="020B0604020202020204" pitchFamily="34" charset="0"/>
                <a:cs typeface="Arial" panose="020B0604020202020204" pitchFamily="34" charset="0"/>
              </a:rPr>
              <a:t>, 3 </a:t>
            </a:r>
            <a:r>
              <a:rPr lang="de-CH" sz="2200" dirty="0" err="1">
                <a:latin typeface="Arial" panose="020B0604020202020204" pitchFamily="34" charset="0"/>
                <a:cs typeface="Arial" panose="020B0604020202020204" pitchFamily="34" charset="0"/>
              </a:rPr>
              <a:t>petites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structures</a:t>
            </a:r>
            <a:r>
              <a:rPr lang="de-CH" sz="2200" dirty="0">
                <a:latin typeface="Arial" panose="020B0604020202020204" pitchFamily="34" charset="0"/>
                <a:cs typeface="Arial" panose="020B0604020202020204" pitchFamily="34" charset="0"/>
              </a:rPr>
              <a:t> et </a:t>
            </a:r>
            <a:r>
              <a:rPr lang="de-CH" sz="2200" dirty="0" err="1">
                <a:latin typeface="Arial" panose="020B0604020202020204" pitchFamily="34" charset="0"/>
                <a:cs typeface="Arial" panose="020B0604020202020204" pitchFamily="34" charset="0"/>
              </a:rPr>
              <a:t>structures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sur</a:t>
            </a:r>
            <a:r>
              <a:rPr lang="de-CH" sz="2200" dirty="0">
                <a:latin typeface="Arial" panose="020B0604020202020204" pitchFamily="34" charset="0"/>
                <a:cs typeface="Arial" panose="020B0604020202020204" pitchFamily="34" charset="0"/>
              </a:rPr>
              <a:t> au </a:t>
            </a:r>
            <a:r>
              <a:rPr lang="de-CH" sz="2200" dirty="0" err="1">
                <a:latin typeface="Arial" panose="020B0604020202020204" pitchFamily="34" charset="0"/>
                <a:cs typeface="Arial" panose="020B0604020202020204" pitchFamily="34" charset="0"/>
              </a:rPr>
              <a:t>moins</a:t>
            </a:r>
            <a:r>
              <a:rPr lang="de-CH" sz="2200" dirty="0">
                <a:latin typeface="Arial" panose="020B0604020202020204" pitchFamily="34" charset="0"/>
                <a:cs typeface="Arial" panose="020B0604020202020204" pitchFamily="34" charset="0"/>
              </a:rPr>
              <a:t> 3% de la SAU.</a:t>
            </a:r>
          </a:p>
          <a:p>
            <a:r>
              <a:rPr lang="de-CH" sz="2200" dirty="0">
                <a:latin typeface="Arial" panose="020B0604020202020204" pitchFamily="34" charset="0"/>
                <a:cs typeface="Arial" panose="020B0604020202020204" pitchFamily="34" charset="0"/>
              </a:rPr>
              <a:t>Pour chaque </a:t>
            </a:r>
            <a:r>
              <a:rPr lang="de-CH" sz="2200" dirty="0" err="1">
                <a:latin typeface="Arial" panose="020B0604020202020204" pitchFamily="34" charset="0"/>
                <a:cs typeface="Arial" panose="020B0604020202020204" pitchFamily="34" charset="0"/>
              </a:rPr>
              <a:t>projet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réseau</a:t>
            </a:r>
            <a:r>
              <a:rPr lang="de-CH" sz="2200" dirty="0">
                <a:latin typeface="Arial" panose="020B0604020202020204" pitchFamily="34" charset="0"/>
                <a:cs typeface="Arial" panose="020B0604020202020204" pitchFamily="34" charset="0"/>
              </a:rPr>
              <a:t>, SPB de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sur</a:t>
            </a:r>
            <a:r>
              <a:rPr lang="de-CH" sz="2200" dirty="0">
                <a:latin typeface="Arial" panose="020B0604020202020204" pitchFamily="34" charset="0"/>
                <a:cs typeface="Arial" panose="020B0604020202020204" pitchFamily="34" charset="0"/>
              </a:rPr>
              <a:t> au </a:t>
            </a:r>
            <a:r>
              <a:rPr lang="de-CH" sz="2200" dirty="0" err="1">
                <a:latin typeface="Arial" panose="020B0604020202020204" pitchFamily="34" charset="0"/>
                <a:cs typeface="Arial" panose="020B0604020202020204" pitchFamily="34" charset="0"/>
              </a:rPr>
              <a:t>moins</a:t>
            </a:r>
            <a:r>
              <a:rPr lang="de-CH" sz="2200" dirty="0">
                <a:latin typeface="Arial" panose="020B0604020202020204" pitchFamily="34" charset="0"/>
                <a:cs typeface="Arial" panose="020B0604020202020204" pitchFamily="34" charset="0"/>
              </a:rPr>
              <a:t> 3% des </a:t>
            </a:r>
            <a:r>
              <a:rPr lang="de-CH" sz="2200" dirty="0" err="1">
                <a:latin typeface="Arial" panose="020B0604020202020204" pitchFamily="34" charset="0"/>
                <a:cs typeface="Arial" panose="020B0604020202020204" pitchFamily="34" charset="0"/>
              </a:rPr>
              <a:t>terres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assolées</a:t>
            </a:r>
            <a:r>
              <a:rPr lang="de-CH" sz="2200" dirty="0">
                <a:latin typeface="Arial" panose="020B0604020202020204" pitchFamily="34" charset="0"/>
                <a:cs typeface="Arial" panose="020B0604020202020204" pitchFamily="34" charset="0"/>
              </a:rPr>
              <a:t>.</a:t>
            </a:r>
          </a:p>
          <a:p>
            <a:r>
              <a:rPr lang="de-CH" sz="2200" dirty="0" err="1">
                <a:latin typeface="Arial" panose="020B0604020202020204" pitchFamily="34" charset="0"/>
                <a:cs typeface="Arial" panose="020B0604020202020204" pitchFamily="34" charset="0"/>
              </a:rPr>
              <a:t>Mesure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réseau</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spécifique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chaque surface.</a:t>
            </a:r>
          </a:p>
          <a:p>
            <a:r>
              <a:rPr lang="de-CH" sz="2200" dirty="0">
                <a:latin typeface="Arial" panose="020B0604020202020204" pitchFamily="34" charset="0"/>
                <a:cs typeface="Arial" panose="020B0604020202020204" pitchFamily="34" charset="0"/>
              </a:rPr>
              <a:t>Exigences qualitatives minimales pour les SPB.</a:t>
            </a:r>
          </a:p>
        </p:txBody>
      </p:sp>
      <p:sp>
        <p:nvSpPr>
          <p:cNvPr id="9" name="Titel 1">
            <a:extLst>
              <a:ext uri="{FF2B5EF4-FFF2-40B4-BE49-F238E27FC236}">
                <a16:creationId xmlns:a16="http://schemas.microsoft.com/office/drawing/2014/main" id="{D22453B6-6F25-60E2-FF26-B8A7D6493AF8}"/>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2616EDD6-F38E-4E44-A2FB-D86F645B336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202716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C0E8433-0E71-498B-65E7-420BF94FE9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29542" y="1476126"/>
            <a:ext cx="2880000" cy="4078805"/>
          </a:xfrm>
          <a:prstGeom prst="rect">
            <a:avLst/>
          </a:prstGeom>
          <a:ln>
            <a:solidFill>
              <a:schemeClr val="tx1"/>
            </a:solidFill>
          </a:ln>
        </p:spPr>
      </p:pic>
      <p:sp>
        <p:nvSpPr>
          <p:cNvPr id="7" name="TextBox 6"/>
          <p:cNvSpPr txBox="1"/>
          <p:nvPr/>
        </p:nvSpPr>
        <p:spPr>
          <a:xfrm>
            <a:off x="413967" y="1268760"/>
            <a:ext cx="5215575" cy="4493538"/>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Directives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les </a:t>
            </a:r>
            <a:r>
              <a:rPr lang="de-CH" sz="2200" dirty="0" err="1">
                <a:latin typeface="Arial" panose="020B0604020202020204" pitchFamily="34" charset="0"/>
                <a:cs typeface="Arial" panose="020B0604020202020204" pitchFamily="34" charset="0"/>
              </a:rPr>
              <a:t>contrats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d’exloitation</a:t>
            </a:r>
            <a:endParaRPr lang="de-CH" sz="2200" dirty="0">
              <a:latin typeface="Arial" panose="020B0604020202020204" pitchFamily="34" charset="0"/>
              <a:cs typeface="Arial" panose="020B0604020202020204" pitchFamily="34" charset="0"/>
            </a:endParaRP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Si l'agriculteur/trice a déjà un contrat, celui-ci est obligatoire !</a:t>
            </a:r>
          </a:p>
          <a:p>
            <a:r>
              <a:rPr lang="de-CH" sz="2200" dirty="0">
                <a:latin typeface="Arial" panose="020B0604020202020204" pitchFamily="34" charset="0"/>
                <a:cs typeface="Arial" panose="020B0604020202020204" pitchFamily="34" charset="0"/>
              </a:rPr>
              <a:t>Par </a:t>
            </a:r>
            <a:r>
              <a:rPr lang="de-CH" sz="2200" dirty="0" err="1">
                <a:latin typeface="Arial" panose="020B0604020202020204" pitchFamily="34" charset="0"/>
                <a:cs typeface="Arial" panose="020B0604020202020204" pitchFamily="34" charset="0"/>
              </a:rPr>
              <a:t>exploitation</a:t>
            </a:r>
            <a:r>
              <a:rPr lang="de-CH" sz="2200" dirty="0">
                <a:latin typeface="Arial" panose="020B0604020202020204" pitchFamily="34" charset="0"/>
                <a:cs typeface="Arial" panose="020B0604020202020204" pitchFamily="34" charset="0"/>
              </a:rPr>
              <a:t>, 3 </a:t>
            </a:r>
            <a:r>
              <a:rPr lang="de-CH" sz="2200" dirty="0" err="1">
                <a:latin typeface="Arial" panose="020B0604020202020204" pitchFamily="34" charset="0"/>
                <a:cs typeface="Arial" panose="020B0604020202020204" pitchFamily="34" charset="0"/>
              </a:rPr>
              <a:t>petites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structures</a:t>
            </a:r>
            <a:r>
              <a:rPr lang="de-CH" sz="2200" dirty="0">
                <a:latin typeface="Arial" panose="020B0604020202020204" pitchFamily="34" charset="0"/>
                <a:cs typeface="Arial" panose="020B0604020202020204" pitchFamily="34" charset="0"/>
              </a:rPr>
              <a:t> et </a:t>
            </a:r>
            <a:r>
              <a:rPr lang="de-CH" sz="2200" dirty="0" err="1">
                <a:latin typeface="Arial" panose="020B0604020202020204" pitchFamily="34" charset="0"/>
                <a:cs typeface="Arial" panose="020B0604020202020204" pitchFamily="34" charset="0"/>
              </a:rPr>
              <a:t>structures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sur</a:t>
            </a:r>
            <a:r>
              <a:rPr lang="de-CH" sz="2200" dirty="0">
                <a:latin typeface="Arial" panose="020B0604020202020204" pitchFamily="34" charset="0"/>
                <a:cs typeface="Arial" panose="020B0604020202020204" pitchFamily="34" charset="0"/>
              </a:rPr>
              <a:t> au </a:t>
            </a:r>
            <a:r>
              <a:rPr lang="de-CH" sz="2200" dirty="0" err="1">
                <a:latin typeface="Arial" panose="020B0604020202020204" pitchFamily="34" charset="0"/>
                <a:cs typeface="Arial" panose="020B0604020202020204" pitchFamily="34" charset="0"/>
              </a:rPr>
              <a:t>moins</a:t>
            </a:r>
            <a:r>
              <a:rPr lang="de-CH" sz="2200" dirty="0">
                <a:latin typeface="Arial" panose="020B0604020202020204" pitchFamily="34" charset="0"/>
                <a:cs typeface="Arial" panose="020B0604020202020204" pitchFamily="34" charset="0"/>
              </a:rPr>
              <a:t> 3% de la SAU.</a:t>
            </a:r>
          </a:p>
          <a:p>
            <a:r>
              <a:rPr lang="de-CH" sz="2200" dirty="0">
                <a:latin typeface="Arial" panose="020B0604020202020204" pitchFamily="34" charset="0"/>
                <a:cs typeface="Arial" panose="020B0604020202020204" pitchFamily="34" charset="0"/>
              </a:rPr>
              <a:t>Pour chaque </a:t>
            </a:r>
            <a:r>
              <a:rPr lang="de-CH" sz="2200" dirty="0" err="1">
                <a:latin typeface="Arial" panose="020B0604020202020204" pitchFamily="34" charset="0"/>
                <a:cs typeface="Arial" panose="020B0604020202020204" pitchFamily="34" charset="0"/>
              </a:rPr>
              <a:t>projet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réseau</a:t>
            </a:r>
            <a:r>
              <a:rPr lang="de-CH" sz="2200" dirty="0">
                <a:latin typeface="Arial" panose="020B0604020202020204" pitchFamily="34" charset="0"/>
                <a:cs typeface="Arial" panose="020B0604020202020204" pitchFamily="34" charset="0"/>
              </a:rPr>
              <a:t>, SPB de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sur</a:t>
            </a:r>
            <a:r>
              <a:rPr lang="de-CH" sz="2200" dirty="0">
                <a:latin typeface="Arial" panose="020B0604020202020204" pitchFamily="34" charset="0"/>
                <a:cs typeface="Arial" panose="020B0604020202020204" pitchFamily="34" charset="0"/>
              </a:rPr>
              <a:t> au </a:t>
            </a:r>
            <a:r>
              <a:rPr lang="de-CH" sz="2200" dirty="0" err="1">
                <a:latin typeface="Arial" panose="020B0604020202020204" pitchFamily="34" charset="0"/>
                <a:cs typeface="Arial" panose="020B0604020202020204" pitchFamily="34" charset="0"/>
              </a:rPr>
              <a:t>moins</a:t>
            </a:r>
            <a:r>
              <a:rPr lang="de-CH" sz="2200" dirty="0">
                <a:latin typeface="Arial" panose="020B0604020202020204" pitchFamily="34" charset="0"/>
                <a:cs typeface="Arial" panose="020B0604020202020204" pitchFamily="34" charset="0"/>
              </a:rPr>
              <a:t> 3% des </a:t>
            </a:r>
            <a:r>
              <a:rPr lang="de-CH" sz="2200" dirty="0" err="1">
                <a:latin typeface="Arial" panose="020B0604020202020204" pitchFamily="34" charset="0"/>
                <a:cs typeface="Arial" panose="020B0604020202020204" pitchFamily="34" charset="0"/>
              </a:rPr>
              <a:t>terres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assolées</a:t>
            </a:r>
            <a:r>
              <a:rPr lang="de-CH" sz="2200" dirty="0">
                <a:latin typeface="Arial" panose="020B0604020202020204" pitchFamily="34" charset="0"/>
                <a:cs typeface="Arial" panose="020B0604020202020204" pitchFamily="34" charset="0"/>
              </a:rPr>
              <a:t>.</a:t>
            </a:r>
          </a:p>
          <a:p>
            <a:r>
              <a:rPr lang="de-CH" sz="2200" dirty="0" err="1">
                <a:latin typeface="Arial" panose="020B0604020202020204" pitchFamily="34" charset="0"/>
                <a:cs typeface="Arial" panose="020B0604020202020204" pitchFamily="34" charset="0"/>
              </a:rPr>
              <a:t>Mesure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réseau</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spécifique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chaque surface.</a:t>
            </a:r>
          </a:p>
          <a:p>
            <a:r>
              <a:rPr lang="de-CH" sz="2200" dirty="0">
                <a:latin typeface="Arial" panose="020B0604020202020204" pitchFamily="34" charset="0"/>
                <a:cs typeface="Arial" panose="020B0604020202020204" pitchFamily="34" charset="0"/>
              </a:rPr>
              <a:t>Exigences qualitatives minimales pour les SPB.</a:t>
            </a:r>
          </a:p>
        </p:txBody>
      </p:sp>
      <p:sp>
        <p:nvSpPr>
          <p:cNvPr id="9" name="Titel 1">
            <a:extLst>
              <a:ext uri="{FF2B5EF4-FFF2-40B4-BE49-F238E27FC236}">
                <a16:creationId xmlns:a16="http://schemas.microsoft.com/office/drawing/2014/main" id="{D22453B6-6F25-60E2-FF26-B8A7D6493AF8}"/>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TextBox 11">
            <a:extLst>
              <a:ext uri="{FF2B5EF4-FFF2-40B4-BE49-F238E27FC236}">
                <a16:creationId xmlns:a16="http://schemas.microsoft.com/office/drawing/2014/main" id="{CAFDF2EE-FC20-4F28-A5BF-73C783ABA02A}"/>
              </a:ext>
            </a:extLst>
          </p:cNvPr>
          <p:cNvSpPr txBox="1"/>
          <p:nvPr/>
        </p:nvSpPr>
        <p:spPr>
          <a:xfrm rot="20943845">
            <a:off x="2435522" y="2467972"/>
            <a:ext cx="4679394" cy="2308324"/>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En règle générale, les projets de mise en réseau définissent des mesures qui sont contraignantes.</a:t>
            </a:r>
          </a:p>
          <a:p>
            <a:pPr>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 tant que conseillers, </a:t>
            </a:r>
            <a:r>
              <a:rPr lang="fr-FR" sz="2400" dirty="0">
                <a:solidFill>
                  <a:prstClr val="black"/>
                </a:solidFill>
                <a:latin typeface="Arial" panose="020B0604020202020204" pitchFamily="34" charset="0"/>
                <a:cs typeface="Arial" panose="020B0604020202020204" pitchFamily="34" charset="0"/>
              </a:rPr>
              <a:t>nous devons respecter les contrats et directives en vigueur</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Fußzeilenplatzhalter 1">
            <a:extLst>
              <a:ext uri="{FF2B5EF4-FFF2-40B4-BE49-F238E27FC236}">
                <a16:creationId xmlns:a16="http://schemas.microsoft.com/office/drawing/2014/main" id="{FA0F0566-E60A-A023-0024-6DFF03EF469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4454316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2" name="Grafik 1"/>
          <p:cNvPicPr>
            <a:picLocks noChangeAspect="1"/>
          </p:cNvPicPr>
          <p:nvPr/>
        </p:nvPicPr>
        <p:blipFill>
          <a:blip r:embed="rId3"/>
          <a:stretch>
            <a:fillRect/>
          </a:stretch>
        </p:blipFill>
        <p:spPr>
          <a:xfrm>
            <a:off x="611560" y="1340768"/>
            <a:ext cx="8051034" cy="4344869"/>
          </a:xfrm>
          <a:prstGeom prst="rect">
            <a:avLst/>
          </a:prstGeom>
          <a:effectLst>
            <a:outerShdw blurRad="63500" sx="102000" sy="102000" algn="ctr" rotWithShape="0">
              <a:prstClr val="black">
                <a:alpha val="40000"/>
              </a:prstClr>
            </a:outerShdw>
          </a:effectLst>
        </p:spPr>
      </p:pic>
      <p:sp>
        <p:nvSpPr>
          <p:cNvPr id="4" name="Fußzeilenplatzhalter 1">
            <a:extLst>
              <a:ext uri="{FF2B5EF4-FFF2-40B4-BE49-F238E27FC236}">
                <a16:creationId xmlns:a16="http://schemas.microsoft.com/office/drawing/2014/main" id="{B0028A98-CFF8-BC94-C441-355424E11774}"/>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3708655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Existe-t-il un projet de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dans la commune ?</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S'informer </a:t>
            </a:r>
            <a:r>
              <a:rPr lang="de-CH" sz="2200" dirty="0" err="1">
                <a:latin typeface="Arial" panose="020B0604020202020204" pitchFamily="34" charset="0"/>
                <a:cs typeface="Arial" panose="020B0604020202020204" pitchFamily="34" charset="0"/>
              </a:rPr>
              <a:t>sur</a:t>
            </a:r>
            <a:r>
              <a:rPr lang="de-CH" sz="2200" dirty="0">
                <a:latin typeface="Arial" panose="020B0604020202020204" pitchFamily="34" charset="0"/>
                <a:cs typeface="Arial" panose="020B0604020202020204" pitchFamily="34" charset="0"/>
              </a:rPr>
              <a:t> Internet </a:t>
            </a:r>
            <a:r>
              <a:rPr lang="de-CH" sz="2200" dirty="0" err="1">
                <a:latin typeface="Arial" panose="020B0604020202020204" pitchFamily="34" charset="0"/>
                <a:cs typeface="Arial" panose="020B0604020202020204" pitchFamily="34" charset="0"/>
              </a:rPr>
              <a:t>ou</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auprès</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canton</a:t>
            </a:r>
            <a:r>
              <a:rPr lang="de-CH" sz="2200" dirty="0">
                <a:latin typeface="Arial" panose="020B0604020202020204" pitchFamily="34" charset="0"/>
                <a:cs typeface="Arial" panose="020B0604020202020204" pitchFamily="34" charset="0"/>
              </a:rPr>
              <a:t>.</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Noter toutes les </a:t>
            </a:r>
            <a:r>
              <a:rPr lang="de-CH" sz="2200" dirty="0" err="1">
                <a:latin typeface="Arial" panose="020B0604020202020204" pitchFamily="34" charset="0"/>
                <a:cs typeface="Arial" panose="020B0604020202020204" pitchFamily="34" charset="0"/>
              </a:rPr>
              <a:t>informations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importantes</a:t>
            </a:r>
            <a:r>
              <a:rPr lang="de-CH" sz="2200" dirty="0">
                <a:latin typeface="Arial" panose="020B0604020202020204" pitchFamily="34" charset="0"/>
                <a:cs typeface="Arial" panose="020B0604020202020204" pitchFamily="34" charset="0"/>
              </a:rPr>
              <a:t>.</a:t>
            </a:r>
          </a:p>
        </p:txBody>
      </p:sp>
      <p:sp>
        <p:nvSpPr>
          <p:cNvPr id="9" name="Titel 1">
            <a:extLst>
              <a:ext uri="{FF2B5EF4-FFF2-40B4-BE49-F238E27FC236}">
                <a16:creationId xmlns:a16="http://schemas.microsoft.com/office/drawing/2014/main" id="{FFE28EC1-7458-E6B6-E83F-B5AB572011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AFE0E111-4DAB-EFD0-8200-47FDDE996C36}"/>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15655598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2800767"/>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Othmarsingen se trouve </a:t>
            </a:r>
            <a:r>
              <a:rPr lang="de-CH" sz="2200" dirty="0" err="1">
                <a:latin typeface="Arial" panose="020B0604020202020204" pitchFamily="34" charset="0"/>
                <a:cs typeface="Arial" panose="020B0604020202020204" pitchFamily="34" charset="0"/>
              </a:rPr>
              <a:t>dans</a:t>
            </a:r>
            <a:r>
              <a:rPr lang="de-CH" sz="2200" dirty="0">
                <a:latin typeface="Arial" panose="020B0604020202020204" pitchFamily="34" charset="0"/>
                <a:cs typeface="Arial" panose="020B0604020202020204" pitchFamily="34" charset="0"/>
              </a:rPr>
              <a:t> le </a:t>
            </a:r>
            <a:r>
              <a:rPr lang="de-CH" sz="2200" dirty="0" err="1">
                <a:latin typeface="Arial" panose="020B0604020202020204" pitchFamily="34" charset="0"/>
                <a:cs typeface="Arial" panose="020B0604020202020204" pitchFamily="34" charset="0"/>
              </a:rPr>
              <a:t>périmètre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d’un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projet</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a:t>
            </a:r>
          </a:p>
          <a:p>
            <a:r>
              <a:rPr lang="de-CH" sz="2200" dirty="0" err="1">
                <a:latin typeface="Arial" panose="020B0604020202020204" pitchFamily="34" charset="0"/>
                <a:cs typeface="Arial" panose="020B0604020202020204" pitchFamily="34" charset="0"/>
              </a:rPr>
              <a:t>Inscription</a:t>
            </a:r>
            <a:r>
              <a:rPr lang="de-CH" sz="2200" dirty="0">
                <a:latin typeface="Arial" panose="020B0604020202020204" pitchFamily="34" charset="0"/>
                <a:cs typeface="Arial" panose="020B0604020202020204" pitchFamily="34" charset="0"/>
              </a:rPr>
              <a:t> via auto-déclaration.</a:t>
            </a:r>
          </a:p>
          <a:p>
            <a:r>
              <a:rPr lang="de-CH" sz="2200" dirty="0">
                <a:latin typeface="Arial" panose="020B0604020202020204" pitchFamily="34" charset="0"/>
                <a:cs typeface="Arial" panose="020B0604020202020204" pitchFamily="34" charset="0"/>
              </a:rPr>
              <a:t>Il existe une grande liste de mesures, mais toutes les mesures ne sont pas possibles dans tous les sous-espaces !</a:t>
            </a:r>
          </a:p>
        </p:txBody>
      </p:sp>
      <p:sp>
        <p:nvSpPr>
          <p:cNvPr id="9" name="Titel 1">
            <a:extLst>
              <a:ext uri="{FF2B5EF4-FFF2-40B4-BE49-F238E27FC236}">
                <a16:creationId xmlns:a16="http://schemas.microsoft.com/office/drawing/2014/main" id="{D22453B6-6F25-60E2-FF26-B8A7D6493AF8}"/>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8" name="Grafik 7">
            <a:extLst>
              <a:ext uri="{FF2B5EF4-FFF2-40B4-BE49-F238E27FC236}">
                <a16:creationId xmlns:a16="http://schemas.microsoft.com/office/drawing/2014/main" id="{FE9B363C-96C3-64AE-EB1B-49DE102AC1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424" y="1268760"/>
            <a:ext cx="2880000" cy="4956404"/>
          </a:xfrm>
          <a:prstGeom prst="rect">
            <a:avLst/>
          </a:prstGeom>
          <a:ln>
            <a:solidFill>
              <a:schemeClr val="tx1"/>
            </a:solidFill>
          </a:ln>
        </p:spPr>
      </p:pic>
      <p:sp>
        <p:nvSpPr>
          <p:cNvPr id="2" name="Fußzeilenplatzhalter 1">
            <a:extLst>
              <a:ext uri="{FF2B5EF4-FFF2-40B4-BE49-F238E27FC236}">
                <a16:creationId xmlns:a16="http://schemas.microsoft.com/office/drawing/2014/main" id="{AE369389-535E-4006-022A-CE30798E6B3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08529347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4154984"/>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Othmarsingen</a:t>
            </a:r>
            <a:r>
              <a:rPr lang="de-CH" sz="2200" dirty="0">
                <a:latin typeface="Arial" panose="020B0604020202020204" pitchFamily="34" charset="0"/>
                <a:cs typeface="Arial" panose="020B0604020202020204" pitchFamily="34" charset="0"/>
              </a:rPr>
              <a:t> se </a:t>
            </a:r>
            <a:r>
              <a:rPr lang="de-CH" sz="2200" dirty="0" err="1">
                <a:latin typeface="Arial" panose="020B0604020202020204" pitchFamily="34" charset="0"/>
                <a:cs typeface="Arial" panose="020B0604020202020204" pitchFamily="34" charset="0"/>
              </a:rPr>
              <a:t>trouve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dans</a:t>
            </a:r>
            <a:r>
              <a:rPr lang="de-CH" sz="2200" dirty="0">
                <a:latin typeface="Arial" panose="020B0604020202020204" pitchFamily="34" charset="0"/>
                <a:cs typeface="Arial" panose="020B0604020202020204" pitchFamily="34" charset="0"/>
              </a:rPr>
              <a:t> le </a:t>
            </a:r>
            <a:r>
              <a:rPr lang="de-CH" sz="2200" dirty="0" err="1">
                <a:latin typeface="Arial" panose="020B0604020202020204" pitchFamily="34" charset="0"/>
                <a:cs typeface="Arial" panose="020B0604020202020204" pitchFamily="34" charset="0"/>
              </a:rPr>
              <a:t>périmètre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d’un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projet</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dont</a:t>
            </a:r>
            <a:r>
              <a:rPr lang="de-CH" sz="2200" dirty="0">
                <a:latin typeface="Arial" panose="020B0604020202020204" pitchFamily="34" charset="0"/>
                <a:cs typeface="Arial" panose="020B0604020202020204" pitchFamily="34" charset="0"/>
              </a:rPr>
              <a:t> les </a:t>
            </a:r>
            <a:r>
              <a:rPr lang="de-CH" sz="2200" dirty="0" err="1">
                <a:latin typeface="Arial" panose="020B0604020202020204" pitchFamily="34" charset="0"/>
                <a:cs typeface="Arial" panose="020B0604020202020204" pitchFamily="34" charset="0"/>
              </a:rPr>
              <a:t>objectifs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sont</a:t>
            </a:r>
            <a:r>
              <a:rPr lang="de-CH" sz="2200" dirty="0">
                <a:latin typeface="Arial" panose="020B0604020202020204" pitchFamily="34" charset="0"/>
                <a:cs typeface="Arial" panose="020B0604020202020204" pitchFamily="34" charset="0"/>
              </a:rPr>
              <a:t>:</a:t>
            </a:r>
          </a:p>
          <a:p>
            <a:endParaRPr lang="de-CH" sz="2200" dirty="0">
              <a:latin typeface="Arial" panose="020B0604020202020204" pitchFamily="34" charset="0"/>
              <a:cs typeface="Arial" panose="020B0604020202020204" pitchFamily="34" charset="0"/>
            </a:endParaRPr>
          </a:p>
          <a:p>
            <a:pPr marL="457200" indent="-457200">
              <a:buAutoNum type="arabicParenR"/>
            </a:pPr>
            <a:r>
              <a:rPr lang="de-CH" sz="2200" dirty="0">
                <a:latin typeface="Arial" panose="020B0604020202020204" pitchFamily="34" charset="0"/>
                <a:cs typeface="Arial" panose="020B0604020202020204" pitchFamily="34" charset="0"/>
              </a:rPr>
              <a:t>Fond de vallée ouvert avec différentes cultures</a:t>
            </a:r>
          </a:p>
          <a:p>
            <a:pPr marL="457200" indent="-457200">
              <a:buAutoNum type="arabicParenR"/>
            </a:pPr>
            <a:r>
              <a:rPr lang="de-CH" sz="2200" dirty="0" err="1">
                <a:latin typeface="Arial" panose="020B0604020202020204" pitchFamily="34" charset="0"/>
                <a:cs typeface="Arial" panose="020B0604020202020204" pitchFamily="34" charset="0"/>
              </a:rPr>
              <a:t>Agglomération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avec</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lisières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intégrées</a:t>
            </a:r>
            <a:endParaRPr lang="de-CH" sz="2200" dirty="0">
              <a:latin typeface="Arial" panose="020B0604020202020204" pitchFamily="34" charset="0"/>
              <a:cs typeface="Arial" panose="020B0604020202020204" pitchFamily="34" charset="0"/>
            </a:endParaRPr>
          </a:p>
          <a:p>
            <a:pPr marL="457200" indent="-457200">
              <a:buAutoNum type="arabicParenR"/>
            </a:pPr>
            <a:r>
              <a:rPr lang="de-CH" sz="2200" dirty="0">
                <a:latin typeface="Arial" panose="020B0604020202020204" pitchFamily="34" charset="0"/>
                <a:cs typeface="Arial" panose="020B0604020202020204" pitchFamily="34" charset="0"/>
              </a:rPr>
              <a:t>Environs des fermes </a:t>
            </a:r>
            <a:r>
              <a:rPr lang="de-CH" sz="2200" dirty="0" err="1">
                <a:latin typeface="Arial" panose="020B0604020202020204" pitchFamily="34" charset="0"/>
                <a:cs typeface="Arial" panose="020B0604020202020204" pitchFamily="34" charset="0"/>
              </a:rPr>
              <a:t>entretenus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avec</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jardin</a:t>
            </a:r>
            <a:endParaRPr lang="de-CH" sz="2200" dirty="0">
              <a:latin typeface="Arial" panose="020B0604020202020204" pitchFamily="34" charset="0"/>
              <a:cs typeface="Arial" panose="020B0604020202020204" pitchFamily="34" charset="0"/>
            </a:endParaRPr>
          </a:p>
          <a:p>
            <a:pPr marL="457200" indent="-457200">
              <a:buAutoNum type="arabicParenR"/>
            </a:pPr>
            <a:r>
              <a:rPr lang="de-CH" sz="2200" dirty="0">
                <a:latin typeface="Arial" panose="020B0604020202020204" pitchFamily="34" charset="0"/>
                <a:cs typeface="Arial" panose="020B0604020202020204" pitchFamily="34" charset="0"/>
              </a:rPr>
              <a:t>Structures typiques du site sur les </a:t>
            </a:r>
            <a:r>
              <a:rPr lang="de-CH" sz="2200" dirty="0" err="1">
                <a:latin typeface="Arial" panose="020B0604020202020204" pitchFamily="34" charset="0"/>
                <a:cs typeface="Arial" panose="020B0604020202020204" pitchFamily="34" charset="0"/>
              </a:rPr>
              <a:t>versants</a:t>
            </a:r>
            <a:r>
              <a:rPr lang="de-CH" sz="2200" dirty="0">
                <a:latin typeface="Arial" panose="020B0604020202020204" pitchFamily="34" charset="0"/>
                <a:cs typeface="Arial" panose="020B0604020202020204" pitchFamily="34" charset="0"/>
              </a:rPr>
              <a:t> de la vallée</a:t>
            </a:r>
          </a:p>
        </p:txBody>
      </p:sp>
      <p:sp>
        <p:nvSpPr>
          <p:cNvPr id="9" name="Titel 1">
            <a:extLst>
              <a:ext uri="{FF2B5EF4-FFF2-40B4-BE49-F238E27FC236}">
                <a16:creationId xmlns:a16="http://schemas.microsoft.com/office/drawing/2014/main" id="{D22453B6-6F25-60E2-FF26-B8A7D6493AF8}"/>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8" name="Grafik 7">
            <a:extLst>
              <a:ext uri="{FF2B5EF4-FFF2-40B4-BE49-F238E27FC236}">
                <a16:creationId xmlns:a16="http://schemas.microsoft.com/office/drawing/2014/main" id="{7A2B9D28-3438-862B-A5C0-BFC04C8358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1187553"/>
            <a:ext cx="3614260" cy="4329679"/>
          </a:xfrm>
          <a:prstGeom prst="rect">
            <a:avLst/>
          </a:prstGeom>
        </p:spPr>
      </p:pic>
      <p:sp>
        <p:nvSpPr>
          <p:cNvPr id="2" name="Fußzeilenplatzhalter 1">
            <a:extLst>
              <a:ext uri="{FF2B5EF4-FFF2-40B4-BE49-F238E27FC236}">
                <a16:creationId xmlns:a16="http://schemas.microsoft.com/office/drawing/2014/main" id="{CE685D22-3BD3-C831-56C5-F2EE7189B41D}"/>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412247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C2386FCE-CC96-5ADF-81F9-FD91370593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45302" y="2322077"/>
            <a:ext cx="5434771" cy="3600000"/>
          </a:xfrm>
          <a:prstGeom prst="rect">
            <a:avLst/>
          </a:prstGeom>
        </p:spPr>
      </p:pic>
      <p:sp>
        <p:nvSpPr>
          <p:cNvPr id="2" name="Titel 1">
            <a:extLst>
              <a:ext uri="{FF2B5EF4-FFF2-40B4-BE49-F238E27FC236}">
                <a16:creationId xmlns:a16="http://schemas.microsoft.com/office/drawing/2014/main" id="{CDBD4D4B-CD18-4B78-9E32-FF7108F6DAFE}"/>
              </a:ext>
            </a:extLst>
          </p:cNvPr>
          <p:cNvSpPr>
            <a:spLocks noGrp="1"/>
          </p:cNvSpPr>
          <p:nvPr>
            <p:ph type="title"/>
          </p:nvPr>
        </p:nvSpPr>
        <p:spPr>
          <a:xfrm>
            <a:off x="486379" y="454585"/>
            <a:ext cx="7886700" cy="720000"/>
          </a:xfrm>
        </p:spPr>
        <p:txBody>
          <a:bodyPr>
            <a:normAutofit/>
          </a:bodyPr>
          <a:lstStyle/>
          <a:p>
            <a:r>
              <a:rPr lang="de-CH" sz="2200" dirty="0" err="1"/>
              <a:t>Exemple d'une </a:t>
            </a:r>
            <a:r>
              <a:rPr lang="de-CH" sz="2200" dirty="0"/>
              <a:t>ferme </a:t>
            </a:r>
            <a:r>
              <a:rPr lang="de-CH" sz="2200" dirty="0" err="1"/>
              <a:t>fictive </a:t>
            </a:r>
            <a:r>
              <a:rPr lang="de-CH" sz="2200" dirty="0"/>
              <a:t>à </a:t>
            </a:r>
            <a:r>
              <a:rPr lang="de-CH" sz="2200" dirty="0" err="1"/>
              <a:t>Othmarsingen</a:t>
            </a:r>
            <a:endParaRPr lang="de-CH" sz="2200" dirty="0"/>
          </a:p>
        </p:txBody>
      </p:sp>
      <p:sp>
        <p:nvSpPr>
          <p:cNvPr id="6" name="Textfeld 5">
            <a:extLst>
              <a:ext uri="{FF2B5EF4-FFF2-40B4-BE49-F238E27FC236}">
                <a16:creationId xmlns:a16="http://schemas.microsoft.com/office/drawing/2014/main" id="{9D7814CA-C68A-41CA-BA79-E47CC99B5387}"/>
              </a:ext>
            </a:extLst>
          </p:cNvPr>
          <p:cNvSpPr txBox="1"/>
          <p:nvPr/>
        </p:nvSpPr>
        <p:spPr>
          <a:xfrm>
            <a:off x="7566601" y="5589240"/>
            <a:ext cx="1252955" cy="184666"/>
          </a:xfrm>
          <a:prstGeom prst="rect">
            <a:avLst/>
          </a:prstGeom>
          <a:solidFill>
            <a:schemeClr val="bg1"/>
          </a:solidFill>
          <a:ln>
            <a:solidFill>
              <a:schemeClr val="tx1"/>
            </a:solidFill>
          </a:ln>
        </p:spPr>
        <p:txBody>
          <a:bodyPr wrap="square" rtlCol="0">
            <a:spAutoFit/>
          </a:bodyPr>
          <a:lstStyle/>
          <a:p>
            <a:r>
              <a:rPr lang="en-US" sz="600" dirty="0"/>
              <a:t>Source : https://map.geo.admin.ch</a:t>
            </a:r>
            <a:endParaRPr lang="de-CH" sz="600" dirty="0"/>
          </a:p>
        </p:txBody>
      </p:sp>
      <p:sp>
        <p:nvSpPr>
          <p:cNvPr id="7" name="TextBox 6"/>
          <p:cNvSpPr txBox="1"/>
          <p:nvPr/>
        </p:nvSpPr>
        <p:spPr>
          <a:xfrm>
            <a:off x="324248" y="1828649"/>
            <a:ext cx="3322661" cy="4708981"/>
          </a:xfrm>
          <a:prstGeom prst="rect">
            <a:avLst/>
          </a:prstGeom>
          <a:noFill/>
        </p:spPr>
        <p:txBody>
          <a:bodyPr wrap="square" rtlCol="0">
            <a:spAutoFit/>
          </a:bodyPr>
          <a:lstStyle/>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Mandat: </a:t>
            </a:r>
            <a:r>
              <a:rPr lang="de-CH" sz="2000" dirty="0" err="1">
                <a:latin typeface="Arial" panose="020B0604020202020204" pitchFamily="34" charset="0"/>
                <a:cs typeface="Arial" panose="020B0604020202020204" pitchFamily="34" charset="0"/>
              </a:rPr>
              <a:t>effectuer</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un</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conseil</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biodiversitéet</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paysage</a:t>
            </a:r>
            <a:r>
              <a:rPr lang="de-CH" sz="2000" dirty="0">
                <a:latin typeface="Arial" panose="020B0604020202020204" pitchFamily="34" charset="0"/>
                <a:cs typeface="Arial" panose="020B0604020202020204" pitchFamily="34" charset="0"/>
              </a:rPr>
              <a:t> global </a:t>
            </a:r>
            <a:r>
              <a:rPr lang="de-CH" sz="2000" dirty="0" err="1">
                <a:latin typeface="Arial" panose="020B0604020202020204" pitchFamily="34" charset="0"/>
                <a:cs typeface="Arial" panose="020B0604020202020204" pitchFamily="34" charset="0"/>
              </a:rPr>
              <a:t>ciblé</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sur</a:t>
            </a:r>
            <a:r>
              <a:rPr lang="de-CH" sz="2000" dirty="0">
                <a:latin typeface="Arial" panose="020B0604020202020204" pitchFamily="34" charset="0"/>
                <a:cs typeface="Arial" panose="020B0604020202020204" pitchFamily="34" charset="0"/>
              </a:rPr>
              <a:t> les </a:t>
            </a:r>
            <a:r>
              <a:rPr lang="de-CH" sz="2000" dirty="0" err="1">
                <a:latin typeface="Arial" panose="020B0604020202020204" pitchFamily="34" charset="0"/>
                <a:cs typeface="Arial" panose="020B0604020202020204" pitchFamily="34" charset="0"/>
              </a:rPr>
              <a:t>objectifs</a:t>
            </a:r>
            <a:endParaRPr lang="de-CH"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de-CH"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de-CH" sz="2000" dirty="0">
                <a:latin typeface="Arial" panose="020B0604020202020204" pitchFamily="34" charset="0"/>
                <a:cs typeface="Arial" panose="020B0604020202020204" pitchFamily="34" charset="0"/>
              </a:rPr>
              <a:t>Question: </a:t>
            </a:r>
            <a:r>
              <a:rPr lang="de-CH" sz="2000" dirty="0" err="1">
                <a:latin typeface="Arial" panose="020B0604020202020204" pitchFamily="34" charset="0"/>
                <a:cs typeface="Arial" panose="020B0604020202020204" pitchFamily="34" charset="0"/>
              </a:rPr>
              <a:t>Quels</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sont</a:t>
            </a:r>
            <a:r>
              <a:rPr lang="de-CH" sz="2000" dirty="0">
                <a:latin typeface="Arial" panose="020B0604020202020204" pitchFamily="34" charset="0"/>
                <a:cs typeface="Arial" panose="020B0604020202020204" pitchFamily="34" charset="0"/>
              </a:rPr>
              <a:t> les </a:t>
            </a:r>
            <a:r>
              <a:rPr lang="de-CH" sz="2000" dirty="0" err="1">
                <a:latin typeface="Arial" panose="020B0604020202020204" pitchFamily="34" charset="0"/>
                <a:cs typeface="Arial" panose="020B0604020202020204" pitchFamily="34" charset="0"/>
              </a:rPr>
              <a:t>objectifs</a:t>
            </a:r>
            <a:r>
              <a:rPr lang="de-CH" sz="2000" dirty="0">
                <a:latin typeface="Arial" panose="020B0604020202020204" pitchFamily="34" charset="0"/>
                <a:cs typeface="Arial" panose="020B0604020202020204" pitchFamily="34" charset="0"/>
              </a:rPr>
              <a:t> de </a:t>
            </a:r>
            <a:r>
              <a:rPr lang="de-CH" sz="2000" dirty="0" err="1">
                <a:latin typeface="Arial" panose="020B0604020202020204" pitchFamily="34" charset="0"/>
                <a:cs typeface="Arial" panose="020B0604020202020204" pitchFamily="34" charset="0"/>
              </a:rPr>
              <a:t>biodiversité</a:t>
            </a:r>
            <a:r>
              <a:rPr lang="de-CH" sz="2000" dirty="0">
                <a:latin typeface="Arial" panose="020B0604020202020204" pitchFamily="34" charset="0"/>
                <a:cs typeface="Arial" panose="020B0604020202020204" pitchFamily="34" charset="0"/>
              </a:rPr>
              <a:t> et de </a:t>
            </a:r>
            <a:r>
              <a:rPr lang="de-CH" sz="2000" dirty="0" err="1">
                <a:latin typeface="Arial" panose="020B0604020202020204" pitchFamily="34" charset="0"/>
                <a:cs typeface="Arial" panose="020B0604020202020204" pitchFamily="34" charset="0"/>
              </a:rPr>
              <a:t>paysage</a:t>
            </a:r>
            <a:r>
              <a:rPr lang="de-CH" sz="2000" dirty="0">
                <a:latin typeface="Arial" panose="020B0604020202020204" pitchFamily="34" charset="0"/>
                <a:cs typeface="Arial" panose="020B0604020202020204" pitchFamily="34" charset="0"/>
              </a:rPr>
              <a:t> </a:t>
            </a:r>
            <a:r>
              <a:rPr lang="de-CH" sz="2000" dirty="0" err="1">
                <a:latin typeface="Arial" panose="020B0604020202020204" pitchFamily="34" charset="0"/>
                <a:cs typeface="Arial" panose="020B0604020202020204" pitchFamily="34" charset="0"/>
              </a:rPr>
              <a:t>pour</a:t>
            </a:r>
            <a:r>
              <a:rPr lang="de-CH" sz="2000" dirty="0">
                <a:latin typeface="Arial" panose="020B0604020202020204" pitchFamily="34" charset="0"/>
                <a:cs typeface="Arial" panose="020B0604020202020204" pitchFamily="34" charset="0"/>
              </a:rPr>
              <a:t> Othmarsingen ?</a:t>
            </a:r>
          </a:p>
          <a:p>
            <a:pPr marL="342900" indent="-342900">
              <a:buFont typeface="Arial" panose="020B0604020202020204" pitchFamily="34" charset="0"/>
              <a:buChar char="•"/>
            </a:pPr>
            <a:endParaRPr lang="de-CH" sz="2000" dirty="0">
              <a:latin typeface="Arial" panose="020B0604020202020204" pitchFamily="34" charset="0"/>
              <a:cs typeface="Arial" panose="020B0604020202020204" pitchFamily="34" charset="0"/>
            </a:endParaRPr>
          </a:p>
          <a:p>
            <a:pPr marL="342900" indent="-342900">
              <a:buFont typeface="Wingdings" panose="05000000000000000000" pitchFamily="2" charset="2"/>
              <a:buChar char="Ø"/>
            </a:pPr>
            <a:r>
              <a:rPr lang="de-CH" sz="2000" b="1" dirty="0">
                <a:solidFill>
                  <a:srgbClr val="FF0000"/>
                </a:solidFill>
                <a:latin typeface="Arial" panose="020B0604020202020204" pitchFamily="34" charset="0"/>
                <a:cs typeface="Arial" panose="020B0604020202020204" pitchFamily="34" charset="0"/>
              </a:rPr>
              <a:t>Analyse de </a:t>
            </a:r>
            <a:r>
              <a:rPr lang="de-CH" sz="2000" b="1" dirty="0" err="1">
                <a:solidFill>
                  <a:srgbClr val="FF0000"/>
                </a:solidFill>
                <a:latin typeface="Arial" panose="020B0604020202020204" pitchFamily="34" charset="0"/>
                <a:cs typeface="Arial" panose="020B0604020202020204" pitchFamily="34" charset="0"/>
              </a:rPr>
              <a:t>base</a:t>
            </a:r>
            <a:r>
              <a:rPr lang="de-CH" sz="2000" b="1" dirty="0">
                <a:solidFill>
                  <a:srgbClr val="FF0000"/>
                </a:solidFill>
                <a:latin typeface="Arial" panose="020B0604020202020204" pitchFamily="34" charset="0"/>
                <a:cs typeface="Arial" panose="020B0604020202020204" pitchFamily="34" charset="0"/>
              </a:rPr>
              <a:t> des </a:t>
            </a:r>
            <a:r>
              <a:rPr lang="de-CH" sz="2000" b="1" dirty="0" err="1">
                <a:solidFill>
                  <a:srgbClr val="FF0000"/>
                </a:solidFill>
                <a:latin typeface="Arial" panose="020B0604020202020204" pitchFamily="34" charset="0"/>
                <a:cs typeface="Arial" panose="020B0604020202020204" pitchFamily="34" charset="0"/>
              </a:rPr>
              <a:t>objectifs</a:t>
            </a:r>
            <a:r>
              <a:rPr lang="de-CH" sz="2000" b="1" dirty="0">
                <a:solidFill>
                  <a:srgbClr val="FF0000"/>
                </a:solidFill>
                <a:latin typeface="Arial" panose="020B0604020202020204" pitchFamily="34" charset="0"/>
                <a:cs typeface="Arial" panose="020B0604020202020204" pitchFamily="34" charset="0"/>
              </a:rPr>
              <a:t> de </a:t>
            </a:r>
            <a:r>
              <a:rPr lang="de-CH" sz="2000" b="1" dirty="0" err="1">
                <a:solidFill>
                  <a:srgbClr val="FF0000"/>
                </a:solidFill>
                <a:latin typeface="Arial" panose="020B0604020202020204" pitchFamily="34" charset="0"/>
                <a:cs typeface="Arial" panose="020B0604020202020204" pitchFamily="34" charset="0"/>
              </a:rPr>
              <a:t>biodiversité</a:t>
            </a:r>
            <a:r>
              <a:rPr lang="de-CH" sz="2000" b="1" dirty="0">
                <a:solidFill>
                  <a:srgbClr val="FF0000"/>
                </a:solidFill>
                <a:latin typeface="Arial" panose="020B0604020202020204" pitchFamily="34" charset="0"/>
                <a:cs typeface="Arial" panose="020B0604020202020204" pitchFamily="34" charset="0"/>
              </a:rPr>
              <a:t> et de </a:t>
            </a:r>
            <a:r>
              <a:rPr lang="de-CH" sz="2000" b="1" dirty="0" err="1">
                <a:solidFill>
                  <a:srgbClr val="FF0000"/>
                </a:solidFill>
                <a:latin typeface="Arial" panose="020B0604020202020204" pitchFamily="34" charset="0"/>
                <a:cs typeface="Arial" panose="020B0604020202020204" pitchFamily="34" charset="0"/>
              </a:rPr>
              <a:t>paysage</a:t>
            </a:r>
            <a:endParaRPr lang="de-CH" sz="2000" b="1" dirty="0">
              <a:solidFill>
                <a:srgbClr val="FF0000"/>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de-CH" sz="2000" dirty="0">
              <a:latin typeface="Arial" panose="020B0604020202020204" pitchFamily="34" charset="0"/>
              <a:cs typeface="Arial" panose="020B0604020202020204" pitchFamily="34" charset="0"/>
            </a:endParaRPr>
          </a:p>
        </p:txBody>
      </p:sp>
      <p:sp>
        <p:nvSpPr>
          <p:cNvPr id="8" name="Freihandform: Form 7">
            <a:extLst>
              <a:ext uri="{FF2B5EF4-FFF2-40B4-BE49-F238E27FC236}">
                <a16:creationId xmlns:a16="http://schemas.microsoft.com/office/drawing/2014/main" id="{AF5BECAA-D162-E3A3-224F-E18D5EB90562}"/>
              </a:ext>
            </a:extLst>
          </p:cNvPr>
          <p:cNvSpPr/>
          <p:nvPr/>
        </p:nvSpPr>
        <p:spPr>
          <a:xfrm>
            <a:off x="6447756" y="3467033"/>
            <a:ext cx="385070" cy="255947"/>
          </a:xfrm>
          <a:custGeom>
            <a:avLst/>
            <a:gdLst>
              <a:gd name="connsiteX0" fmla="*/ 0 w 385070"/>
              <a:gd name="connsiteY0" fmla="*/ 104337 h 255947"/>
              <a:gd name="connsiteX1" fmla="*/ 33165 w 385070"/>
              <a:gd name="connsiteY1" fmla="*/ 232258 h 255947"/>
              <a:gd name="connsiteX2" fmla="*/ 108970 w 385070"/>
              <a:gd name="connsiteY2" fmla="*/ 208569 h 255947"/>
              <a:gd name="connsiteX3" fmla="*/ 108970 w 385070"/>
              <a:gd name="connsiteY3" fmla="*/ 208569 h 255947"/>
              <a:gd name="connsiteX4" fmla="*/ 146873 w 385070"/>
              <a:gd name="connsiteY4" fmla="*/ 222783 h 255947"/>
              <a:gd name="connsiteX5" fmla="*/ 175300 w 385070"/>
              <a:gd name="connsiteY5" fmla="*/ 241734 h 255947"/>
              <a:gd name="connsiteX6" fmla="*/ 198989 w 385070"/>
              <a:gd name="connsiteY6" fmla="*/ 246472 h 255947"/>
              <a:gd name="connsiteX7" fmla="*/ 213202 w 385070"/>
              <a:gd name="connsiteY7" fmla="*/ 251210 h 255947"/>
              <a:gd name="connsiteX8" fmla="*/ 232154 w 385070"/>
              <a:gd name="connsiteY8" fmla="*/ 255947 h 255947"/>
              <a:gd name="connsiteX9" fmla="*/ 279532 w 385070"/>
              <a:gd name="connsiteY9" fmla="*/ 251210 h 255947"/>
              <a:gd name="connsiteX10" fmla="*/ 284270 w 385070"/>
              <a:gd name="connsiteY10" fmla="*/ 236996 h 255947"/>
              <a:gd name="connsiteX11" fmla="*/ 274794 w 385070"/>
              <a:gd name="connsiteY11" fmla="*/ 142240 h 255947"/>
              <a:gd name="connsiteX12" fmla="*/ 279532 w 385070"/>
              <a:gd name="connsiteY12" fmla="*/ 118551 h 255947"/>
              <a:gd name="connsiteX13" fmla="*/ 293745 w 385070"/>
              <a:gd name="connsiteY13" fmla="*/ 109075 h 255947"/>
              <a:gd name="connsiteX14" fmla="*/ 307959 w 385070"/>
              <a:gd name="connsiteY14" fmla="*/ 94861 h 255947"/>
              <a:gd name="connsiteX15" fmla="*/ 350599 w 385070"/>
              <a:gd name="connsiteY15" fmla="*/ 85386 h 255947"/>
              <a:gd name="connsiteX16" fmla="*/ 383764 w 385070"/>
              <a:gd name="connsiteY16" fmla="*/ 66434 h 255947"/>
              <a:gd name="connsiteX17" fmla="*/ 355337 w 385070"/>
              <a:gd name="connsiteY17" fmla="*/ 28532 h 255947"/>
              <a:gd name="connsiteX18" fmla="*/ 326910 w 385070"/>
              <a:gd name="connsiteY18" fmla="*/ 19056 h 255947"/>
              <a:gd name="connsiteX19" fmla="*/ 265318 w 385070"/>
              <a:gd name="connsiteY19" fmla="*/ 9581 h 255947"/>
              <a:gd name="connsiteX20" fmla="*/ 246367 w 385070"/>
              <a:gd name="connsiteY20" fmla="*/ 4843 h 255947"/>
              <a:gd name="connsiteX21" fmla="*/ 232154 w 385070"/>
              <a:gd name="connsiteY21" fmla="*/ 105 h 255947"/>
              <a:gd name="connsiteX22" fmla="*/ 217940 w 385070"/>
              <a:gd name="connsiteY22" fmla="*/ 9581 h 255947"/>
              <a:gd name="connsiteX23" fmla="*/ 184775 w 385070"/>
              <a:gd name="connsiteY23" fmla="*/ 28532 h 255947"/>
              <a:gd name="connsiteX24" fmla="*/ 170562 w 385070"/>
              <a:gd name="connsiteY24" fmla="*/ 42745 h 255947"/>
              <a:gd name="connsiteX25" fmla="*/ 161086 w 385070"/>
              <a:gd name="connsiteY25" fmla="*/ 66434 h 255947"/>
              <a:gd name="connsiteX26" fmla="*/ 151611 w 385070"/>
              <a:gd name="connsiteY26" fmla="*/ 80648 h 255947"/>
              <a:gd name="connsiteX27" fmla="*/ 146873 w 385070"/>
              <a:gd name="connsiteY27" fmla="*/ 104337 h 255947"/>
              <a:gd name="connsiteX28" fmla="*/ 132659 w 385070"/>
              <a:gd name="connsiteY28" fmla="*/ 109075 h 255947"/>
              <a:gd name="connsiteX29" fmla="*/ 0 w 385070"/>
              <a:gd name="connsiteY29" fmla="*/ 104337 h 255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85070" h="255947">
                <a:moveTo>
                  <a:pt x="0" y="104337"/>
                </a:moveTo>
                <a:lnTo>
                  <a:pt x="33165" y="232258"/>
                </a:lnTo>
                <a:lnTo>
                  <a:pt x="108970" y="208569"/>
                </a:lnTo>
                <a:lnTo>
                  <a:pt x="108970" y="208569"/>
                </a:lnTo>
                <a:cubicBezTo>
                  <a:pt x="121604" y="213307"/>
                  <a:pt x="134804" y="216749"/>
                  <a:pt x="146873" y="222783"/>
                </a:cubicBezTo>
                <a:cubicBezTo>
                  <a:pt x="157059" y="227876"/>
                  <a:pt x="164133" y="239500"/>
                  <a:pt x="175300" y="241734"/>
                </a:cubicBezTo>
                <a:cubicBezTo>
                  <a:pt x="183196" y="243313"/>
                  <a:pt x="191177" y="244519"/>
                  <a:pt x="198989" y="246472"/>
                </a:cubicBezTo>
                <a:cubicBezTo>
                  <a:pt x="203834" y="247683"/>
                  <a:pt x="208400" y="249838"/>
                  <a:pt x="213202" y="251210"/>
                </a:cubicBezTo>
                <a:cubicBezTo>
                  <a:pt x="219463" y="252999"/>
                  <a:pt x="225837" y="254368"/>
                  <a:pt x="232154" y="255947"/>
                </a:cubicBezTo>
                <a:cubicBezTo>
                  <a:pt x="247947" y="254368"/>
                  <a:pt x="264616" y="256634"/>
                  <a:pt x="279532" y="251210"/>
                </a:cubicBezTo>
                <a:cubicBezTo>
                  <a:pt x="284226" y="249503"/>
                  <a:pt x="284270" y="241990"/>
                  <a:pt x="284270" y="236996"/>
                </a:cubicBezTo>
                <a:cubicBezTo>
                  <a:pt x="284270" y="213814"/>
                  <a:pt x="278011" y="167973"/>
                  <a:pt x="274794" y="142240"/>
                </a:cubicBezTo>
                <a:cubicBezTo>
                  <a:pt x="276373" y="134344"/>
                  <a:pt x="275537" y="125543"/>
                  <a:pt x="279532" y="118551"/>
                </a:cubicBezTo>
                <a:cubicBezTo>
                  <a:pt x="282357" y="113607"/>
                  <a:pt x="289371" y="112720"/>
                  <a:pt x="293745" y="109075"/>
                </a:cubicBezTo>
                <a:cubicBezTo>
                  <a:pt x="298892" y="104785"/>
                  <a:pt x="302141" y="98185"/>
                  <a:pt x="307959" y="94861"/>
                </a:cubicBezTo>
                <a:cubicBezTo>
                  <a:pt x="311559" y="92804"/>
                  <a:pt x="349172" y="85671"/>
                  <a:pt x="350599" y="85386"/>
                </a:cubicBezTo>
                <a:cubicBezTo>
                  <a:pt x="351109" y="85131"/>
                  <a:pt x="382648" y="70341"/>
                  <a:pt x="383764" y="66434"/>
                </a:cubicBezTo>
                <a:cubicBezTo>
                  <a:pt x="390301" y="43552"/>
                  <a:pt x="370972" y="35639"/>
                  <a:pt x="355337" y="28532"/>
                </a:cubicBezTo>
                <a:cubicBezTo>
                  <a:pt x="346244" y="24399"/>
                  <a:pt x="336386" y="22215"/>
                  <a:pt x="326910" y="19056"/>
                </a:cubicBezTo>
                <a:cubicBezTo>
                  <a:pt x="297639" y="9298"/>
                  <a:pt x="317669" y="14815"/>
                  <a:pt x="265318" y="9581"/>
                </a:cubicBezTo>
                <a:cubicBezTo>
                  <a:pt x="259001" y="8002"/>
                  <a:pt x="252628" y="6632"/>
                  <a:pt x="246367" y="4843"/>
                </a:cubicBezTo>
                <a:cubicBezTo>
                  <a:pt x="241565" y="3471"/>
                  <a:pt x="237080" y="-716"/>
                  <a:pt x="232154" y="105"/>
                </a:cubicBezTo>
                <a:cubicBezTo>
                  <a:pt x="226537" y="1041"/>
                  <a:pt x="222574" y="6271"/>
                  <a:pt x="217940" y="9581"/>
                </a:cubicBezTo>
                <a:cubicBezTo>
                  <a:pt x="192843" y="27508"/>
                  <a:pt x="207840" y="20844"/>
                  <a:pt x="184775" y="28532"/>
                </a:cubicBezTo>
                <a:cubicBezTo>
                  <a:pt x="180037" y="33270"/>
                  <a:pt x="174113" y="37063"/>
                  <a:pt x="170562" y="42745"/>
                </a:cubicBezTo>
                <a:cubicBezTo>
                  <a:pt x="166055" y="49957"/>
                  <a:pt x="164889" y="58827"/>
                  <a:pt x="161086" y="66434"/>
                </a:cubicBezTo>
                <a:cubicBezTo>
                  <a:pt x="158540" y="71527"/>
                  <a:pt x="154769" y="75910"/>
                  <a:pt x="151611" y="80648"/>
                </a:cubicBezTo>
                <a:cubicBezTo>
                  <a:pt x="150032" y="88544"/>
                  <a:pt x="151340" y="97637"/>
                  <a:pt x="146873" y="104337"/>
                </a:cubicBezTo>
                <a:cubicBezTo>
                  <a:pt x="144103" y="108492"/>
                  <a:pt x="137651" y="108928"/>
                  <a:pt x="132659" y="109075"/>
                </a:cubicBezTo>
                <a:cubicBezTo>
                  <a:pt x="83723" y="110514"/>
                  <a:pt x="34744" y="109075"/>
                  <a:pt x="0" y="104337"/>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Freihandform: Form 9">
            <a:extLst>
              <a:ext uri="{FF2B5EF4-FFF2-40B4-BE49-F238E27FC236}">
                <a16:creationId xmlns:a16="http://schemas.microsoft.com/office/drawing/2014/main" id="{8EAC65FE-4A18-1F41-46E0-1C28D6480B7B}"/>
              </a:ext>
            </a:extLst>
          </p:cNvPr>
          <p:cNvSpPr/>
          <p:nvPr/>
        </p:nvSpPr>
        <p:spPr>
          <a:xfrm>
            <a:off x="6339470" y="4321247"/>
            <a:ext cx="160824" cy="216313"/>
          </a:xfrm>
          <a:custGeom>
            <a:avLst/>
            <a:gdLst>
              <a:gd name="connsiteX0" fmla="*/ 0 w 160824"/>
              <a:gd name="connsiteY0" fmla="*/ 18379 h 216313"/>
              <a:gd name="connsiteX1" fmla="*/ 0 w 160824"/>
              <a:gd name="connsiteY1" fmla="*/ 18379 h 216313"/>
              <a:gd name="connsiteX2" fmla="*/ 36760 w 160824"/>
              <a:gd name="connsiteY2" fmla="*/ 4595 h 216313"/>
              <a:gd name="connsiteX3" fmla="*/ 50545 w 160824"/>
              <a:gd name="connsiteY3" fmla="*/ 0 h 216313"/>
              <a:gd name="connsiteX4" fmla="*/ 73520 w 160824"/>
              <a:gd name="connsiteY4" fmla="*/ 4595 h 216313"/>
              <a:gd name="connsiteX5" fmla="*/ 78115 w 160824"/>
              <a:gd name="connsiteY5" fmla="*/ 18379 h 216313"/>
              <a:gd name="connsiteX6" fmla="*/ 101089 w 160824"/>
              <a:gd name="connsiteY6" fmla="*/ 45949 h 216313"/>
              <a:gd name="connsiteX7" fmla="*/ 105684 w 160824"/>
              <a:gd name="connsiteY7" fmla="*/ 101089 h 216313"/>
              <a:gd name="connsiteX8" fmla="*/ 110279 w 160824"/>
              <a:gd name="connsiteY8" fmla="*/ 124064 h 216313"/>
              <a:gd name="connsiteX9" fmla="*/ 142444 w 160824"/>
              <a:gd name="connsiteY9" fmla="*/ 156229 h 216313"/>
              <a:gd name="connsiteX10" fmla="*/ 160824 w 160824"/>
              <a:gd name="connsiteY10" fmla="*/ 160824 h 216313"/>
              <a:gd name="connsiteX11" fmla="*/ 156229 w 160824"/>
              <a:gd name="connsiteY11" fmla="*/ 188394 h 216313"/>
              <a:gd name="connsiteX12" fmla="*/ 128659 w 160824"/>
              <a:gd name="connsiteY12" fmla="*/ 192989 h 216313"/>
              <a:gd name="connsiteX13" fmla="*/ 101089 w 160824"/>
              <a:gd name="connsiteY13" fmla="*/ 202178 h 216313"/>
              <a:gd name="connsiteX14" fmla="*/ 78115 w 160824"/>
              <a:gd name="connsiteY14" fmla="*/ 215963 h 216313"/>
              <a:gd name="connsiteX15" fmla="*/ 78115 w 160824"/>
              <a:gd name="connsiteY15" fmla="*/ 215963 h 216313"/>
              <a:gd name="connsiteX16" fmla="*/ 0 w 160824"/>
              <a:gd name="connsiteY16" fmla="*/ 18379 h 21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0824" h="216313">
                <a:moveTo>
                  <a:pt x="0" y="18379"/>
                </a:moveTo>
                <a:lnTo>
                  <a:pt x="0" y="18379"/>
                </a:lnTo>
                <a:lnTo>
                  <a:pt x="36760" y="4595"/>
                </a:lnTo>
                <a:cubicBezTo>
                  <a:pt x="41312" y="2940"/>
                  <a:pt x="45701" y="0"/>
                  <a:pt x="50545" y="0"/>
                </a:cubicBezTo>
                <a:cubicBezTo>
                  <a:pt x="58355" y="0"/>
                  <a:pt x="65862" y="3063"/>
                  <a:pt x="73520" y="4595"/>
                </a:cubicBezTo>
                <a:cubicBezTo>
                  <a:pt x="75052" y="9190"/>
                  <a:pt x="75949" y="14047"/>
                  <a:pt x="78115" y="18379"/>
                </a:cubicBezTo>
                <a:cubicBezTo>
                  <a:pt x="84512" y="31173"/>
                  <a:pt x="90927" y="35787"/>
                  <a:pt x="101089" y="45949"/>
                </a:cubicBezTo>
                <a:cubicBezTo>
                  <a:pt x="102621" y="64329"/>
                  <a:pt x="103529" y="82772"/>
                  <a:pt x="105684" y="101089"/>
                </a:cubicBezTo>
                <a:cubicBezTo>
                  <a:pt x="106597" y="108846"/>
                  <a:pt x="105947" y="117566"/>
                  <a:pt x="110279" y="124064"/>
                </a:cubicBezTo>
                <a:cubicBezTo>
                  <a:pt x="118690" y="136680"/>
                  <a:pt x="127734" y="152551"/>
                  <a:pt x="142444" y="156229"/>
                </a:cubicBezTo>
                <a:lnTo>
                  <a:pt x="160824" y="160824"/>
                </a:lnTo>
                <a:cubicBezTo>
                  <a:pt x="159292" y="170014"/>
                  <a:pt x="162817" y="181806"/>
                  <a:pt x="156229" y="188394"/>
                </a:cubicBezTo>
                <a:cubicBezTo>
                  <a:pt x="149641" y="194982"/>
                  <a:pt x="137698" y="190730"/>
                  <a:pt x="128659" y="192989"/>
                </a:cubicBezTo>
                <a:cubicBezTo>
                  <a:pt x="119261" y="195338"/>
                  <a:pt x="101089" y="202178"/>
                  <a:pt x="101089" y="202178"/>
                </a:cubicBezTo>
                <a:cubicBezTo>
                  <a:pt x="89350" y="219786"/>
                  <a:pt x="97422" y="215963"/>
                  <a:pt x="78115" y="215963"/>
                </a:cubicBezTo>
                <a:lnTo>
                  <a:pt x="78115" y="215963"/>
                </a:lnTo>
                <a:lnTo>
                  <a:pt x="0" y="18379"/>
                </a:ln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1" name="Freihandform: Form 10">
            <a:extLst>
              <a:ext uri="{FF2B5EF4-FFF2-40B4-BE49-F238E27FC236}">
                <a16:creationId xmlns:a16="http://schemas.microsoft.com/office/drawing/2014/main" id="{B21E7F95-6230-90D6-824B-2BF6D11A119B}"/>
              </a:ext>
            </a:extLst>
          </p:cNvPr>
          <p:cNvSpPr/>
          <p:nvPr/>
        </p:nvSpPr>
        <p:spPr>
          <a:xfrm>
            <a:off x="6375781" y="3470648"/>
            <a:ext cx="124513" cy="77656"/>
          </a:xfrm>
          <a:custGeom>
            <a:avLst/>
            <a:gdLst>
              <a:gd name="connsiteX0" fmla="*/ 23397 w 124513"/>
              <a:gd name="connsiteY0" fmla="*/ 74084 h 77656"/>
              <a:gd name="connsiteX1" fmla="*/ 23397 w 124513"/>
              <a:gd name="connsiteY1" fmla="*/ 74084 h 77656"/>
              <a:gd name="connsiteX2" fmla="*/ 422 w 124513"/>
              <a:gd name="connsiteY2" fmla="*/ 41920 h 77656"/>
              <a:gd name="connsiteX3" fmla="*/ 37181 w 124513"/>
              <a:gd name="connsiteY3" fmla="*/ 23540 h 77656"/>
              <a:gd name="connsiteX4" fmla="*/ 50966 w 124513"/>
              <a:gd name="connsiteY4" fmla="*/ 14350 h 77656"/>
              <a:gd name="connsiteX5" fmla="*/ 60156 w 124513"/>
              <a:gd name="connsiteY5" fmla="*/ 565 h 77656"/>
              <a:gd name="connsiteX6" fmla="*/ 83131 w 124513"/>
              <a:gd name="connsiteY6" fmla="*/ 5160 h 77656"/>
              <a:gd name="connsiteX7" fmla="*/ 106106 w 124513"/>
              <a:gd name="connsiteY7" fmla="*/ 14350 h 77656"/>
              <a:gd name="connsiteX8" fmla="*/ 119891 w 124513"/>
              <a:gd name="connsiteY8" fmla="*/ 18945 h 77656"/>
              <a:gd name="connsiteX9" fmla="*/ 124486 w 124513"/>
              <a:gd name="connsiteY9" fmla="*/ 32730 h 77656"/>
              <a:gd name="connsiteX10" fmla="*/ 23397 w 124513"/>
              <a:gd name="connsiteY10" fmla="*/ 74084 h 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513" h="77656">
                <a:moveTo>
                  <a:pt x="23397" y="74084"/>
                </a:moveTo>
                <a:lnTo>
                  <a:pt x="23397" y="74084"/>
                </a:lnTo>
                <a:cubicBezTo>
                  <a:pt x="15739" y="63363"/>
                  <a:pt x="-3045" y="54631"/>
                  <a:pt x="422" y="41920"/>
                </a:cubicBezTo>
                <a:cubicBezTo>
                  <a:pt x="4026" y="28703"/>
                  <a:pt x="25782" y="31139"/>
                  <a:pt x="37181" y="23540"/>
                </a:cubicBezTo>
                <a:lnTo>
                  <a:pt x="50966" y="14350"/>
                </a:lnTo>
                <a:cubicBezTo>
                  <a:pt x="54029" y="9755"/>
                  <a:pt x="54846" y="2082"/>
                  <a:pt x="60156" y="565"/>
                </a:cubicBezTo>
                <a:cubicBezTo>
                  <a:pt x="67666" y="-1581"/>
                  <a:pt x="75650" y="2916"/>
                  <a:pt x="83131" y="5160"/>
                </a:cubicBezTo>
                <a:cubicBezTo>
                  <a:pt x="91031" y="7530"/>
                  <a:pt x="98383" y="11454"/>
                  <a:pt x="106106" y="14350"/>
                </a:cubicBezTo>
                <a:cubicBezTo>
                  <a:pt x="110641" y="16051"/>
                  <a:pt x="115296" y="17413"/>
                  <a:pt x="119891" y="18945"/>
                </a:cubicBezTo>
                <a:cubicBezTo>
                  <a:pt x="121423" y="23540"/>
                  <a:pt x="124857" y="27901"/>
                  <a:pt x="124486" y="32730"/>
                </a:cubicBezTo>
                <a:cubicBezTo>
                  <a:pt x="118987" y="104212"/>
                  <a:pt x="40245" y="67192"/>
                  <a:pt x="23397" y="74084"/>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Freihandform: Form 12">
            <a:extLst>
              <a:ext uri="{FF2B5EF4-FFF2-40B4-BE49-F238E27FC236}">
                <a16:creationId xmlns:a16="http://schemas.microsoft.com/office/drawing/2014/main" id="{8CBF2E67-3E33-97ED-D5B2-2FC382C177BB}"/>
              </a:ext>
            </a:extLst>
          </p:cNvPr>
          <p:cNvSpPr/>
          <p:nvPr/>
        </p:nvSpPr>
        <p:spPr>
          <a:xfrm>
            <a:off x="5409960" y="4653136"/>
            <a:ext cx="424841" cy="452757"/>
          </a:xfrm>
          <a:custGeom>
            <a:avLst/>
            <a:gdLst>
              <a:gd name="connsiteX0" fmla="*/ 0 w 424841"/>
              <a:gd name="connsiteY0" fmla="*/ 88106 h 452757"/>
              <a:gd name="connsiteX1" fmla="*/ 0 w 424841"/>
              <a:gd name="connsiteY1" fmla="*/ 88106 h 452757"/>
              <a:gd name="connsiteX2" fmla="*/ 4762 w 424841"/>
              <a:gd name="connsiteY2" fmla="*/ 128588 h 452757"/>
              <a:gd name="connsiteX3" fmla="*/ 9525 w 424841"/>
              <a:gd name="connsiteY3" fmla="*/ 161925 h 452757"/>
              <a:gd name="connsiteX4" fmla="*/ 14287 w 424841"/>
              <a:gd name="connsiteY4" fmla="*/ 176213 h 452757"/>
              <a:gd name="connsiteX5" fmla="*/ 16668 w 424841"/>
              <a:gd name="connsiteY5" fmla="*/ 185738 h 452757"/>
              <a:gd name="connsiteX6" fmla="*/ 21431 w 424841"/>
              <a:gd name="connsiteY6" fmla="*/ 209550 h 452757"/>
              <a:gd name="connsiteX7" fmla="*/ 16668 w 424841"/>
              <a:gd name="connsiteY7" fmla="*/ 230981 h 452757"/>
              <a:gd name="connsiteX8" fmla="*/ 14287 w 424841"/>
              <a:gd name="connsiteY8" fmla="*/ 240506 h 452757"/>
              <a:gd name="connsiteX9" fmla="*/ 11906 w 424841"/>
              <a:gd name="connsiteY9" fmla="*/ 252413 h 452757"/>
              <a:gd name="connsiteX10" fmla="*/ 38100 w 424841"/>
              <a:gd name="connsiteY10" fmla="*/ 257175 h 452757"/>
              <a:gd name="connsiteX11" fmla="*/ 45243 w 424841"/>
              <a:gd name="connsiteY11" fmla="*/ 250031 h 452757"/>
              <a:gd name="connsiteX12" fmla="*/ 52387 w 424841"/>
              <a:gd name="connsiteY12" fmla="*/ 247650 h 452757"/>
              <a:gd name="connsiteX13" fmla="*/ 59531 w 424841"/>
              <a:gd name="connsiteY13" fmla="*/ 242888 h 452757"/>
              <a:gd name="connsiteX14" fmla="*/ 80962 w 424841"/>
              <a:gd name="connsiteY14" fmla="*/ 235744 h 452757"/>
              <a:gd name="connsiteX15" fmla="*/ 100012 w 424841"/>
              <a:gd name="connsiteY15" fmla="*/ 233363 h 452757"/>
              <a:gd name="connsiteX16" fmla="*/ 104775 w 424841"/>
              <a:gd name="connsiteY16" fmla="*/ 261938 h 452757"/>
              <a:gd name="connsiteX17" fmla="*/ 107156 w 424841"/>
              <a:gd name="connsiteY17" fmla="*/ 276225 h 452757"/>
              <a:gd name="connsiteX18" fmla="*/ 111918 w 424841"/>
              <a:gd name="connsiteY18" fmla="*/ 283369 h 452757"/>
              <a:gd name="connsiteX19" fmla="*/ 119062 w 424841"/>
              <a:gd name="connsiteY19" fmla="*/ 321469 h 452757"/>
              <a:gd name="connsiteX20" fmla="*/ 121443 w 424841"/>
              <a:gd name="connsiteY20" fmla="*/ 330994 h 452757"/>
              <a:gd name="connsiteX21" fmla="*/ 126206 w 424841"/>
              <a:gd name="connsiteY21" fmla="*/ 364331 h 452757"/>
              <a:gd name="connsiteX22" fmla="*/ 140493 w 424841"/>
              <a:gd name="connsiteY22" fmla="*/ 397669 h 452757"/>
              <a:gd name="connsiteX23" fmla="*/ 150018 w 424841"/>
              <a:gd name="connsiteY23" fmla="*/ 419100 h 452757"/>
              <a:gd name="connsiteX24" fmla="*/ 161925 w 424841"/>
              <a:gd name="connsiteY24" fmla="*/ 442913 h 452757"/>
              <a:gd name="connsiteX25" fmla="*/ 164306 w 424841"/>
              <a:gd name="connsiteY25" fmla="*/ 452438 h 452757"/>
              <a:gd name="connsiteX26" fmla="*/ 178593 w 424841"/>
              <a:gd name="connsiteY26" fmla="*/ 447675 h 452757"/>
              <a:gd name="connsiteX27" fmla="*/ 223837 w 424841"/>
              <a:gd name="connsiteY27" fmla="*/ 423863 h 452757"/>
              <a:gd name="connsiteX28" fmla="*/ 247650 w 424841"/>
              <a:gd name="connsiteY28" fmla="*/ 414338 h 452757"/>
              <a:gd name="connsiteX29" fmla="*/ 257175 w 424841"/>
              <a:gd name="connsiteY29" fmla="*/ 409575 h 452757"/>
              <a:gd name="connsiteX30" fmla="*/ 271462 w 424841"/>
              <a:gd name="connsiteY30" fmla="*/ 407194 h 452757"/>
              <a:gd name="connsiteX31" fmla="*/ 278606 w 424841"/>
              <a:gd name="connsiteY31" fmla="*/ 404813 h 452757"/>
              <a:gd name="connsiteX32" fmla="*/ 302418 w 424841"/>
              <a:gd name="connsiteY32" fmla="*/ 402431 h 452757"/>
              <a:gd name="connsiteX33" fmla="*/ 314325 w 424841"/>
              <a:gd name="connsiteY33" fmla="*/ 400050 h 452757"/>
              <a:gd name="connsiteX34" fmla="*/ 359568 w 424841"/>
              <a:gd name="connsiteY34" fmla="*/ 397669 h 452757"/>
              <a:gd name="connsiteX35" fmla="*/ 381000 w 424841"/>
              <a:gd name="connsiteY35" fmla="*/ 392906 h 452757"/>
              <a:gd name="connsiteX36" fmla="*/ 390525 w 424841"/>
              <a:gd name="connsiteY36" fmla="*/ 383381 h 452757"/>
              <a:gd name="connsiteX37" fmla="*/ 409575 w 424841"/>
              <a:gd name="connsiteY37" fmla="*/ 378619 h 452757"/>
              <a:gd name="connsiteX38" fmla="*/ 414337 w 424841"/>
              <a:gd name="connsiteY38" fmla="*/ 295275 h 452757"/>
              <a:gd name="connsiteX39" fmla="*/ 411956 w 424841"/>
              <a:gd name="connsiteY39" fmla="*/ 278606 h 452757"/>
              <a:gd name="connsiteX40" fmla="*/ 404812 w 424841"/>
              <a:gd name="connsiteY40" fmla="*/ 259556 h 452757"/>
              <a:gd name="connsiteX41" fmla="*/ 400050 w 424841"/>
              <a:gd name="connsiteY41" fmla="*/ 233363 h 452757"/>
              <a:gd name="connsiteX42" fmla="*/ 397668 w 424841"/>
              <a:gd name="connsiteY42" fmla="*/ 221456 h 452757"/>
              <a:gd name="connsiteX43" fmla="*/ 395287 w 424841"/>
              <a:gd name="connsiteY43" fmla="*/ 202406 h 452757"/>
              <a:gd name="connsiteX44" fmla="*/ 392906 w 424841"/>
              <a:gd name="connsiteY44" fmla="*/ 195263 h 452757"/>
              <a:gd name="connsiteX45" fmla="*/ 390525 w 424841"/>
              <a:gd name="connsiteY45" fmla="*/ 183356 h 452757"/>
              <a:gd name="connsiteX46" fmla="*/ 392906 w 424841"/>
              <a:gd name="connsiteY46" fmla="*/ 47625 h 452757"/>
              <a:gd name="connsiteX47" fmla="*/ 395287 w 424841"/>
              <a:gd name="connsiteY47" fmla="*/ 40481 h 452757"/>
              <a:gd name="connsiteX48" fmla="*/ 397668 w 424841"/>
              <a:gd name="connsiteY48" fmla="*/ 21431 h 452757"/>
              <a:gd name="connsiteX49" fmla="*/ 402431 w 424841"/>
              <a:gd name="connsiteY49" fmla="*/ 2381 h 452757"/>
              <a:gd name="connsiteX50" fmla="*/ 392906 w 424841"/>
              <a:gd name="connsiteY50" fmla="*/ 0 h 452757"/>
              <a:gd name="connsiteX51" fmla="*/ 364331 w 424841"/>
              <a:gd name="connsiteY51" fmla="*/ 4763 h 452757"/>
              <a:gd name="connsiteX52" fmla="*/ 357187 w 424841"/>
              <a:gd name="connsiteY52" fmla="*/ 7144 h 452757"/>
              <a:gd name="connsiteX53" fmla="*/ 328612 w 424841"/>
              <a:gd name="connsiteY53" fmla="*/ 11906 h 452757"/>
              <a:gd name="connsiteX54" fmla="*/ 311943 w 424841"/>
              <a:gd name="connsiteY54" fmla="*/ 21431 h 452757"/>
              <a:gd name="connsiteX55" fmla="*/ 288131 w 424841"/>
              <a:gd name="connsiteY55" fmla="*/ 23813 h 452757"/>
              <a:gd name="connsiteX56" fmla="*/ 278606 w 424841"/>
              <a:gd name="connsiteY56" fmla="*/ 26194 h 452757"/>
              <a:gd name="connsiteX57" fmla="*/ 271462 w 424841"/>
              <a:gd name="connsiteY57" fmla="*/ 28575 h 452757"/>
              <a:gd name="connsiteX58" fmla="*/ 257175 w 424841"/>
              <a:gd name="connsiteY58" fmla="*/ 30956 h 452757"/>
              <a:gd name="connsiteX59" fmla="*/ 247650 w 424841"/>
              <a:gd name="connsiteY59" fmla="*/ 33338 h 452757"/>
              <a:gd name="connsiteX60" fmla="*/ 223837 w 424841"/>
              <a:gd name="connsiteY60" fmla="*/ 38100 h 452757"/>
              <a:gd name="connsiteX61" fmla="*/ 214312 w 424841"/>
              <a:gd name="connsiteY61" fmla="*/ 42863 h 452757"/>
              <a:gd name="connsiteX62" fmla="*/ 190500 w 424841"/>
              <a:gd name="connsiteY62" fmla="*/ 50006 h 452757"/>
              <a:gd name="connsiteX63" fmla="*/ 180975 w 424841"/>
              <a:gd name="connsiteY63" fmla="*/ 57150 h 452757"/>
              <a:gd name="connsiteX64" fmla="*/ 173831 w 424841"/>
              <a:gd name="connsiteY64" fmla="*/ 61913 h 452757"/>
              <a:gd name="connsiteX65" fmla="*/ 140493 w 424841"/>
              <a:gd name="connsiteY65" fmla="*/ 64294 h 452757"/>
              <a:gd name="connsiteX66" fmla="*/ 128587 w 424841"/>
              <a:gd name="connsiteY66" fmla="*/ 66675 h 452757"/>
              <a:gd name="connsiteX67" fmla="*/ 47625 w 424841"/>
              <a:gd name="connsiteY67" fmla="*/ 73819 h 452757"/>
              <a:gd name="connsiteX68" fmla="*/ 0 w 424841"/>
              <a:gd name="connsiteY68" fmla="*/ 88106 h 45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24841" h="452757">
                <a:moveTo>
                  <a:pt x="0" y="88106"/>
                </a:moveTo>
                <a:lnTo>
                  <a:pt x="0" y="88106"/>
                </a:lnTo>
                <a:cubicBezTo>
                  <a:pt x="5433" y="142438"/>
                  <a:pt x="-501" y="86478"/>
                  <a:pt x="4762" y="128588"/>
                </a:cubicBezTo>
                <a:cubicBezTo>
                  <a:pt x="6173" y="139879"/>
                  <a:pt x="6531" y="150946"/>
                  <a:pt x="9525" y="161925"/>
                </a:cubicBezTo>
                <a:cubicBezTo>
                  <a:pt x="10846" y="166768"/>
                  <a:pt x="12845" y="171404"/>
                  <a:pt x="14287" y="176213"/>
                </a:cubicBezTo>
                <a:cubicBezTo>
                  <a:pt x="15227" y="179348"/>
                  <a:pt x="15982" y="182538"/>
                  <a:pt x="16668" y="185738"/>
                </a:cubicBezTo>
                <a:cubicBezTo>
                  <a:pt x="18364" y="193653"/>
                  <a:pt x="21431" y="209550"/>
                  <a:pt x="21431" y="209550"/>
                </a:cubicBezTo>
                <a:cubicBezTo>
                  <a:pt x="19843" y="216694"/>
                  <a:pt x="18314" y="223850"/>
                  <a:pt x="16668" y="230981"/>
                </a:cubicBezTo>
                <a:cubicBezTo>
                  <a:pt x="15932" y="234170"/>
                  <a:pt x="14997" y="237311"/>
                  <a:pt x="14287" y="240506"/>
                </a:cubicBezTo>
                <a:cubicBezTo>
                  <a:pt x="13409" y="244457"/>
                  <a:pt x="12700" y="248444"/>
                  <a:pt x="11906" y="252413"/>
                </a:cubicBezTo>
                <a:cubicBezTo>
                  <a:pt x="19484" y="263779"/>
                  <a:pt x="16767" y="264286"/>
                  <a:pt x="38100" y="257175"/>
                </a:cubicBezTo>
                <a:cubicBezTo>
                  <a:pt x="41295" y="256110"/>
                  <a:pt x="42441" y="251899"/>
                  <a:pt x="45243" y="250031"/>
                </a:cubicBezTo>
                <a:cubicBezTo>
                  <a:pt x="47332" y="248639"/>
                  <a:pt x="50142" y="248772"/>
                  <a:pt x="52387" y="247650"/>
                </a:cubicBezTo>
                <a:cubicBezTo>
                  <a:pt x="54947" y="246370"/>
                  <a:pt x="56971" y="244168"/>
                  <a:pt x="59531" y="242888"/>
                </a:cubicBezTo>
                <a:cubicBezTo>
                  <a:pt x="65531" y="239888"/>
                  <a:pt x="74138" y="236881"/>
                  <a:pt x="80962" y="235744"/>
                </a:cubicBezTo>
                <a:cubicBezTo>
                  <a:pt x="87274" y="234692"/>
                  <a:pt x="93662" y="234157"/>
                  <a:pt x="100012" y="233363"/>
                </a:cubicBezTo>
                <a:cubicBezTo>
                  <a:pt x="104202" y="254317"/>
                  <a:pt x="100838" y="236347"/>
                  <a:pt x="104775" y="261938"/>
                </a:cubicBezTo>
                <a:cubicBezTo>
                  <a:pt x="105509" y="266710"/>
                  <a:pt x="105629" y="271645"/>
                  <a:pt x="107156" y="276225"/>
                </a:cubicBezTo>
                <a:cubicBezTo>
                  <a:pt x="108061" y="278940"/>
                  <a:pt x="110331" y="280988"/>
                  <a:pt x="111918" y="283369"/>
                </a:cubicBezTo>
                <a:cubicBezTo>
                  <a:pt x="124572" y="340307"/>
                  <a:pt x="110528" y="274525"/>
                  <a:pt x="119062" y="321469"/>
                </a:cubicBezTo>
                <a:cubicBezTo>
                  <a:pt x="119647" y="324689"/>
                  <a:pt x="120905" y="327766"/>
                  <a:pt x="121443" y="330994"/>
                </a:cubicBezTo>
                <a:cubicBezTo>
                  <a:pt x="122851" y="339441"/>
                  <a:pt x="123960" y="355345"/>
                  <a:pt x="126206" y="364331"/>
                </a:cubicBezTo>
                <a:cubicBezTo>
                  <a:pt x="130031" y="379634"/>
                  <a:pt x="133222" y="382218"/>
                  <a:pt x="140493" y="397669"/>
                </a:cubicBezTo>
                <a:cubicBezTo>
                  <a:pt x="143822" y="404742"/>
                  <a:pt x="147115" y="411842"/>
                  <a:pt x="150018" y="419100"/>
                </a:cubicBezTo>
                <a:cubicBezTo>
                  <a:pt x="158615" y="440591"/>
                  <a:pt x="149730" y="426654"/>
                  <a:pt x="161925" y="442913"/>
                </a:cubicBezTo>
                <a:cubicBezTo>
                  <a:pt x="162719" y="446088"/>
                  <a:pt x="161159" y="451539"/>
                  <a:pt x="164306" y="452438"/>
                </a:cubicBezTo>
                <a:cubicBezTo>
                  <a:pt x="169133" y="453817"/>
                  <a:pt x="174416" y="450460"/>
                  <a:pt x="178593" y="447675"/>
                </a:cubicBezTo>
                <a:cubicBezTo>
                  <a:pt x="223727" y="417586"/>
                  <a:pt x="190229" y="435724"/>
                  <a:pt x="223837" y="423863"/>
                </a:cubicBezTo>
                <a:cubicBezTo>
                  <a:pt x="231899" y="421018"/>
                  <a:pt x="240004" y="418162"/>
                  <a:pt x="247650" y="414338"/>
                </a:cubicBezTo>
                <a:cubicBezTo>
                  <a:pt x="250825" y="412750"/>
                  <a:pt x="253775" y="410595"/>
                  <a:pt x="257175" y="409575"/>
                </a:cubicBezTo>
                <a:cubicBezTo>
                  <a:pt x="261799" y="408188"/>
                  <a:pt x="266749" y="408241"/>
                  <a:pt x="271462" y="407194"/>
                </a:cubicBezTo>
                <a:cubicBezTo>
                  <a:pt x="273912" y="406650"/>
                  <a:pt x="276125" y="405195"/>
                  <a:pt x="278606" y="404813"/>
                </a:cubicBezTo>
                <a:cubicBezTo>
                  <a:pt x="286490" y="403600"/>
                  <a:pt x="294511" y="403485"/>
                  <a:pt x="302418" y="402431"/>
                </a:cubicBezTo>
                <a:cubicBezTo>
                  <a:pt x="306430" y="401896"/>
                  <a:pt x="310291" y="400386"/>
                  <a:pt x="314325" y="400050"/>
                </a:cubicBezTo>
                <a:cubicBezTo>
                  <a:pt x="329375" y="398796"/>
                  <a:pt x="344487" y="398463"/>
                  <a:pt x="359568" y="397669"/>
                </a:cubicBezTo>
                <a:cubicBezTo>
                  <a:pt x="360648" y="397489"/>
                  <a:pt x="377430" y="395456"/>
                  <a:pt x="381000" y="392906"/>
                </a:cubicBezTo>
                <a:cubicBezTo>
                  <a:pt x="384654" y="390296"/>
                  <a:pt x="386509" y="385389"/>
                  <a:pt x="390525" y="383381"/>
                </a:cubicBezTo>
                <a:cubicBezTo>
                  <a:pt x="396379" y="380454"/>
                  <a:pt x="409575" y="378619"/>
                  <a:pt x="409575" y="378619"/>
                </a:cubicBezTo>
                <a:cubicBezTo>
                  <a:pt x="438352" y="359431"/>
                  <a:pt x="418357" y="375681"/>
                  <a:pt x="414337" y="295275"/>
                </a:cubicBezTo>
                <a:cubicBezTo>
                  <a:pt x="414057" y="289669"/>
                  <a:pt x="413057" y="284110"/>
                  <a:pt x="411956" y="278606"/>
                </a:cubicBezTo>
                <a:cubicBezTo>
                  <a:pt x="411209" y="274873"/>
                  <a:pt x="405421" y="261078"/>
                  <a:pt x="404812" y="259556"/>
                </a:cubicBezTo>
                <a:cubicBezTo>
                  <a:pt x="398921" y="230098"/>
                  <a:pt x="406154" y="266933"/>
                  <a:pt x="400050" y="233363"/>
                </a:cubicBezTo>
                <a:cubicBezTo>
                  <a:pt x="399326" y="229381"/>
                  <a:pt x="398284" y="225457"/>
                  <a:pt x="397668" y="221456"/>
                </a:cubicBezTo>
                <a:cubicBezTo>
                  <a:pt x="396695" y="215131"/>
                  <a:pt x="396432" y="208702"/>
                  <a:pt x="395287" y="202406"/>
                </a:cubicBezTo>
                <a:cubicBezTo>
                  <a:pt x="394838" y="199937"/>
                  <a:pt x="393515" y="197698"/>
                  <a:pt x="392906" y="195263"/>
                </a:cubicBezTo>
                <a:cubicBezTo>
                  <a:pt x="391924" y="191336"/>
                  <a:pt x="391319" y="187325"/>
                  <a:pt x="390525" y="183356"/>
                </a:cubicBezTo>
                <a:cubicBezTo>
                  <a:pt x="391319" y="138112"/>
                  <a:pt x="391399" y="92851"/>
                  <a:pt x="392906" y="47625"/>
                </a:cubicBezTo>
                <a:cubicBezTo>
                  <a:pt x="392990" y="45116"/>
                  <a:pt x="394838" y="42951"/>
                  <a:pt x="395287" y="40481"/>
                </a:cubicBezTo>
                <a:cubicBezTo>
                  <a:pt x="396432" y="34185"/>
                  <a:pt x="396695" y="27756"/>
                  <a:pt x="397668" y="21431"/>
                </a:cubicBezTo>
                <a:cubicBezTo>
                  <a:pt x="399309" y="10763"/>
                  <a:pt x="399535" y="11070"/>
                  <a:pt x="402431" y="2381"/>
                </a:cubicBezTo>
                <a:cubicBezTo>
                  <a:pt x="399256" y="1587"/>
                  <a:pt x="396179" y="0"/>
                  <a:pt x="392906" y="0"/>
                </a:cubicBezTo>
                <a:cubicBezTo>
                  <a:pt x="384201" y="0"/>
                  <a:pt x="373113" y="2254"/>
                  <a:pt x="364331" y="4763"/>
                </a:cubicBezTo>
                <a:cubicBezTo>
                  <a:pt x="361917" y="5453"/>
                  <a:pt x="359648" y="6652"/>
                  <a:pt x="357187" y="7144"/>
                </a:cubicBezTo>
                <a:cubicBezTo>
                  <a:pt x="347718" y="9038"/>
                  <a:pt x="328612" y="11906"/>
                  <a:pt x="328612" y="11906"/>
                </a:cubicBezTo>
                <a:cubicBezTo>
                  <a:pt x="324667" y="14536"/>
                  <a:pt x="316398" y="20476"/>
                  <a:pt x="311943" y="21431"/>
                </a:cubicBezTo>
                <a:cubicBezTo>
                  <a:pt x="304143" y="23102"/>
                  <a:pt x="296068" y="23019"/>
                  <a:pt x="288131" y="23813"/>
                </a:cubicBezTo>
                <a:cubicBezTo>
                  <a:pt x="284956" y="24607"/>
                  <a:pt x="281753" y="25295"/>
                  <a:pt x="278606" y="26194"/>
                </a:cubicBezTo>
                <a:cubicBezTo>
                  <a:pt x="276192" y="26884"/>
                  <a:pt x="273912" y="28031"/>
                  <a:pt x="271462" y="28575"/>
                </a:cubicBezTo>
                <a:cubicBezTo>
                  <a:pt x="266749" y="29622"/>
                  <a:pt x="261909" y="30009"/>
                  <a:pt x="257175" y="30956"/>
                </a:cubicBezTo>
                <a:cubicBezTo>
                  <a:pt x="253966" y="31598"/>
                  <a:pt x="250859" y="32696"/>
                  <a:pt x="247650" y="33338"/>
                </a:cubicBezTo>
                <a:cubicBezTo>
                  <a:pt x="218432" y="39182"/>
                  <a:pt x="245978" y="32565"/>
                  <a:pt x="223837" y="38100"/>
                </a:cubicBezTo>
                <a:cubicBezTo>
                  <a:pt x="220662" y="39688"/>
                  <a:pt x="217608" y="41545"/>
                  <a:pt x="214312" y="42863"/>
                </a:cubicBezTo>
                <a:cubicBezTo>
                  <a:pt x="204652" y="46727"/>
                  <a:pt x="199855" y="47668"/>
                  <a:pt x="190500" y="50006"/>
                </a:cubicBezTo>
                <a:cubicBezTo>
                  <a:pt x="187325" y="52387"/>
                  <a:pt x="184204" y="54843"/>
                  <a:pt x="180975" y="57150"/>
                </a:cubicBezTo>
                <a:cubicBezTo>
                  <a:pt x="178646" y="58814"/>
                  <a:pt x="176650" y="61416"/>
                  <a:pt x="173831" y="61913"/>
                </a:cubicBezTo>
                <a:cubicBezTo>
                  <a:pt x="162860" y="63849"/>
                  <a:pt x="151606" y="63500"/>
                  <a:pt x="140493" y="64294"/>
                </a:cubicBezTo>
                <a:cubicBezTo>
                  <a:pt x="136524" y="65088"/>
                  <a:pt x="132613" y="66262"/>
                  <a:pt x="128587" y="66675"/>
                </a:cubicBezTo>
                <a:cubicBezTo>
                  <a:pt x="101636" y="69439"/>
                  <a:pt x="47625" y="73819"/>
                  <a:pt x="47625" y="73819"/>
                </a:cubicBezTo>
                <a:cubicBezTo>
                  <a:pt x="35458" y="92069"/>
                  <a:pt x="7937" y="85725"/>
                  <a:pt x="0" y="88106"/>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Freihandform: Form 13">
            <a:extLst>
              <a:ext uri="{FF2B5EF4-FFF2-40B4-BE49-F238E27FC236}">
                <a16:creationId xmlns:a16="http://schemas.microsoft.com/office/drawing/2014/main" id="{AA738213-373F-5B99-EE08-F18717F090DF}"/>
              </a:ext>
            </a:extLst>
          </p:cNvPr>
          <p:cNvSpPr/>
          <p:nvPr/>
        </p:nvSpPr>
        <p:spPr>
          <a:xfrm>
            <a:off x="5981478" y="4428189"/>
            <a:ext cx="207169" cy="433713"/>
          </a:xfrm>
          <a:custGeom>
            <a:avLst/>
            <a:gdLst>
              <a:gd name="connsiteX0" fmla="*/ 0 w 207169"/>
              <a:gd name="connsiteY0" fmla="*/ 16669 h 433713"/>
              <a:gd name="connsiteX1" fmla="*/ 0 w 207169"/>
              <a:gd name="connsiteY1" fmla="*/ 16669 h 433713"/>
              <a:gd name="connsiteX2" fmla="*/ 16669 w 207169"/>
              <a:gd name="connsiteY2" fmla="*/ 4763 h 433713"/>
              <a:gd name="connsiteX3" fmla="*/ 47625 w 207169"/>
              <a:gd name="connsiteY3" fmla="*/ 0 h 433713"/>
              <a:gd name="connsiteX4" fmla="*/ 52387 w 207169"/>
              <a:gd name="connsiteY4" fmla="*/ 11907 h 433713"/>
              <a:gd name="connsiteX5" fmla="*/ 57150 w 207169"/>
              <a:gd name="connsiteY5" fmla="*/ 21432 h 433713"/>
              <a:gd name="connsiteX6" fmla="*/ 59531 w 207169"/>
              <a:gd name="connsiteY6" fmla="*/ 28575 h 433713"/>
              <a:gd name="connsiteX7" fmla="*/ 66675 w 207169"/>
              <a:gd name="connsiteY7" fmla="*/ 38100 h 433713"/>
              <a:gd name="connsiteX8" fmla="*/ 71437 w 207169"/>
              <a:gd name="connsiteY8" fmla="*/ 45244 h 433713"/>
              <a:gd name="connsiteX9" fmla="*/ 78581 w 207169"/>
              <a:gd name="connsiteY9" fmla="*/ 57150 h 433713"/>
              <a:gd name="connsiteX10" fmla="*/ 97631 w 207169"/>
              <a:gd name="connsiteY10" fmla="*/ 80963 h 433713"/>
              <a:gd name="connsiteX11" fmla="*/ 100012 w 207169"/>
              <a:gd name="connsiteY11" fmla="*/ 88107 h 433713"/>
              <a:gd name="connsiteX12" fmla="*/ 104775 w 207169"/>
              <a:gd name="connsiteY12" fmla="*/ 100013 h 433713"/>
              <a:gd name="connsiteX13" fmla="*/ 107156 w 207169"/>
              <a:gd name="connsiteY13" fmla="*/ 107157 h 433713"/>
              <a:gd name="connsiteX14" fmla="*/ 116681 w 207169"/>
              <a:gd name="connsiteY14" fmla="*/ 126207 h 433713"/>
              <a:gd name="connsiteX15" fmla="*/ 123825 w 207169"/>
              <a:gd name="connsiteY15" fmla="*/ 142875 h 433713"/>
              <a:gd name="connsiteX16" fmla="*/ 145256 w 207169"/>
              <a:gd name="connsiteY16" fmla="*/ 159544 h 433713"/>
              <a:gd name="connsiteX17" fmla="*/ 152400 w 207169"/>
              <a:gd name="connsiteY17" fmla="*/ 166688 h 433713"/>
              <a:gd name="connsiteX18" fmla="*/ 161925 w 207169"/>
              <a:gd name="connsiteY18" fmla="*/ 185738 h 433713"/>
              <a:gd name="connsiteX19" fmla="*/ 164306 w 207169"/>
              <a:gd name="connsiteY19" fmla="*/ 195263 h 433713"/>
              <a:gd name="connsiteX20" fmla="*/ 169069 w 207169"/>
              <a:gd name="connsiteY20" fmla="*/ 207169 h 433713"/>
              <a:gd name="connsiteX21" fmla="*/ 173831 w 207169"/>
              <a:gd name="connsiteY21" fmla="*/ 221457 h 433713"/>
              <a:gd name="connsiteX22" fmla="*/ 178594 w 207169"/>
              <a:gd name="connsiteY22" fmla="*/ 235744 h 433713"/>
              <a:gd name="connsiteX23" fmla="*/ 180975 w 207169"/>
              <a:gd name="connsiteY23" fmla="*/ 242888 h 433713"/>
              <a:gd name="connsiteX24" fmla="*/ 183356 w 207169"/>
              <a:gd name="connsiteY24" fmla="*/ 271463 h 433713"/>
              <a:gd name="connsiteX25" fmla="*/ 185737 w 207169"/>
              <a:gd name="connsiteY25" fmla="*/ 314325 h 433713"/>
              <a:gd name="connsiteX26" fmla="*/ 188119 w 207169"/>
              <a:gd name="connsiteY26" fmla="*/ 333375 h 433713"/>
              <a:gd name="connsiteX27" fmla="*/ 190500 w 207169"/>
              <a:gd name="connsiteY27" fmla="*/ 340519 h 433713"/>
              <a:gd name="connsiteX28" fmla="*/ 192881 w 207169"/>
              <a:gd name="connsiteY28" fmla="*/ 354807 h 433713"/>
              <a:gd name="connsiteX29" fmla="*/ 195262 w 207169"/>
              <a:gd name="connsiteY29" fmla="*/ 376238 h 433713"/>
              <a:gd name="connsiteX30" fmla="*/ 200025 w 207169"/>
              <a:gd name="connsiteY30" fmla="*/ 388144 h 433713"/>
              <a:gd name="connsiteX31" fmla="*/ 202406 w 207169"/>
              <a:gd name="connsiteY31" fmla="*/ 395288 h 433713"/>
              <a:gd name="connsiteX32" fmla="*/ 207169 w 207169"/>
              <a:gd name="connsiteY32" fmla="*/ 419100 h 433713"/>
              <a:gd name="connsiteX33" fmla="*/ 204787 w 207169"/>
              <a:gd name="connsiteY33" fmla="*/ 431007 h 433713"/>
              <a:gd name="connsiteX34" fmla="*/ 176212 w 207169"/>
              <a:gd name="connsiteY34" fmla="*/ 433388 h 433713"/>
              <a:gd name="connsiteX35" fmla="*/ 111919 w 207169"/>
              <a:gd name="connsiteY35" fmla="*/ 431007 h 433713"/>
              <a:gd name="connsiteX36" fmla="*/ 109537 w 207169"/>
              <a:gd name="connsiteY36" fmla="*/ 395288 h 433713"/>
              <a:gd name="connsiteX37" fmla="*/ 102394 w 207169"/>
              <a:gd name="connsiteY37" fmla="*/ 252413 h 433713"/>
              <a:gd name="connsiteX38" fmla="*/ 100012 w 207169"/>
              <a:gd name="connsiteY38" fmla="*/ 233363 h 433713"/>
              <a:gd name="connsiteX39" fmla="*/ 97631 w 207169"/>
              <a:gd name="connsiteY39" fmla="*/ 223838 h 433713"/>
              <a:gd name="connsiteX40" fmla="*/ 95250 w 207169"/>
              <a:gd name="connsiteY40" fmla="*/ 209550 h 433713"/>
              <a:gd name="connsiteX41" fmla="*/ 92869 w 207169"/>
              <a:gd name="connsiteY41" fmla="*/ 178594 h 433713"/>
              <a:gd name="connsiteX42" fmla="*/ 83344 w 207169"/>
              <a:gd name="connsiteY42" fmla="*/ 164307 h 433713"/>
              <a:gd name="connsiteX43" fmla="*/ 76200 w 207169"/>
              <a:gd name="connsiteY43" fmla="*/ 145257 h 433713"/>
              <a:gd name="connsiteX44" fmla="*/ 57150 w 207169"/>
              <a:gd name="connsiteY44" fmla="*/ 130969 h 433713"/>
              <a:gd name="connsiteX45" fmla="*/ 50006 w 207169"/>
              <a:gd name="connsiteY45" fmla="*/ 123825 h 433713"/>
              <a:gd name="connsiteX46" fmla="*/ 47625 w 207169"/>
              <a:gd name="connsiteY46" fmla="*/ 114300 h 433713"/>
              <a:gd name="connsiteX47" fmla="*/ 45244 w 207169"/>
              <a:gd name="connsiteY47" fmla="*/ 95250 h 433713"/>
              <a:gd name="connsiteX48" fmla="*/ 40481 w 207169"/>
              <a:gd name="connsiteY48" fmla="*/ 85725 h 433713"/>
              <a:gd name="connsiteX49" fmla="*/ 35719 w 207169"/>
              <a:gd name="connsiteY49" fmla="*/ 59532 h 433713"/>
              <a:gd name="connsiteX50" fmla="*/ 26194 w 207169"/>
              <a:gd name="connsiteY50" fmla="*/ 45244 h 433713"/>
              <a:gd name="connsiteX51" fmla="*/ 23812 w 207169"/>
              <a:gd name="connsiteY51" fmla="*/ 38100 h 433713"/>
              <a:gd name="connsiteX52" fmla="*/ 16669 w 207169"/>
              <a:gd name="connsiteY52" fmla="*/ 28575 h 433713"/>
              <a:gd name="connsiteX53" fmla="*/ 0 w 207169"/>
              <a:gd name="connsiteY53" fmla="*/ 16669 h 43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07169" h="433713">
                <a:moveTo>
                  <a:pt x="0" y="16669"/>
                </a:moveTo>
                <a:lnTo>
                  <a:pt x="0" y="16669"/>
                </a:lnTo>
                <a:cubicBezTo>
                  <a:pt x="5556" y="12700"/>
                  <a:pt x="10675" y="8033"/>
                  <a:pt x="16669" y="4763"/>
                </a:cubicBezTo>
                <a:cubicBezTo>
                  <a:pt x="21943" y="1886"/>
                  <a:pt x="47592" y="4"/>
                  <a:pt x="47625" y="0"/>
                </a:cubicBezTo>
                <a:cubicBezTo>
                  <a:pt x="49212" y="3969"/>
                  <a:pt x="50651" y="8001"/>
                  <a:pt x="52387" y="11907"/>
                </a:cubicBezTo>
                <a:cubicBezTo>
                  <a:pt x="53829" y="15151"/>
                  <a:pt x="55752" y="18169"/>
                  <a:pt x="57150" y="21432"/>
                </a:cubicBezTo>
                <a:cubicBezTo>
                  <a:pt x="58139" y="23739"/>
                  <a:pt x="58286" y="26396"/>
                  <a:pt x="59531" y="28575"/>
                </a:cubicBezTo>
                <a:cubicBezTo>
                  <a:pt x="61500" y="32021"/>
                  <a:pt x="64368" y="34870"/>
                  <a:pt x="66675" y="38100"/>
                </a:cubicBezTo>
                <a:cubicBezTo>
                  <a:pt x="68338" y="40429"/>
                  <a:pt x="69920" y="42817"/>
                  <a:pt x="71437" y="45244"/>
                </a:cubicBezTo>
                <a:cubicBezTo>
                  <a:pt x="73890" y="49169"/>
                  <a:pt x="75690" y="53536"/>
                  <a:pt x="78581" y="57150"/>
                </a:cubicBezTo>
                <a:cubicBezTo>
                  <a:pt x="93409" y="75686"/>
                  <a:pt x="87888" y="61477"/>
                  <a:pt x="97631" y="80963"/>
                </a:cubicBezTo>
                <a:cubicBezTo>
                  <a:pt x="98754" y="83208"/>
                  <a:pt x="99131" y="85757"/>
                  <a:pt x="100012" y="88107"/>
                </a:cubicBezTo>
                <a:cubicBezTo>
                  <a:pt x="101513" y="92109"/>
                  <a:pt x="103274" y="96011"/>
                  <a:pt x="104775" y="100013"/>
                </a:cubicBezTo>
                <a:cubicBezTo>
                  <a:pt x="105656" y="102363"/>
                  <a:pt x="106117" y="104872"/>
                  <a:pt x="107156" y="107157"/>
                </a:cubicBezTo>
                <a:cubicBezTo>
                  <a:pt x="110094" y="113620"/>
                  <a:pt x="114959" y="119319"/>
                  <a:pt x="116681" y="126207"/>
                </a:cubicBezTo>
                <a:cubicBezTo>
                  <a:pt x="118872" y="134971"/>
                  <a:pt x="118020" y="136103"/>
                  <a:pt x="123825" y="142875"/>
                </a:cubicBezTo>
                <a:cubicBezTo>
                  <a:pt x="137009" y="158255"/>
                  <a:pt x="129101" y="147428"/>
                  <a:pt x="145256" y="159544"/>
                </a:cubicBezTo>
                <a:cubicBezTo>
                  <a:pt x="147950" y="161565"/>
                  <a:pt x="150019" y="164307"/>
                  <a:pt x="152400" y="166688"/>
                </a:cubicBezTo>
                <a:cubicBezTo>
                  <a:pt x="155575" y="173038"/>
                  <a:pt x="160203" y="178850"/>
                  <a:pt x="161925" y="185738"/>
                </a:cubicBezTo>
                <a:cubicBezTo>
                  <a:pt x="162719" y="188913"/>
                  <a:pt x="163271" y="192158"/>
                  <a:pt x="164306" y="195263"/>
                </a:cubicBezTo>
                <a:cubicBezTo>
                  <a:pt x="165658" y="199318"/>
                  <a:pt x="167608" y="203152"/>
                  <a:pt x="169069" y="207169"/>
                </a:cubicBezTo>
                <a:cubicBezTo>
                  <a:pt x="170785" y="211887"/>
                  <a:pt x="172244" y="216694"/>
                  <a:pt x="173831" y="221457"/>
                </a:cubicBezTo>
                <a:lnTo>
                  <a:pt x="178594" y="235744"/>
                </a:lnTo>
                <a:lnTo>
                  <a:pt x="180975" y="242888"/>
                </a:lnTo>
                <a:cubicBezTo>
                  <a:pt x="181769" y="252413"/>
                  <a:pt x="182720" y="261926"/>
                  <a:pt x="183356" y="271463"/>
                </a:cubicBezTo>
                <a:cubicBezTo>
                  <a:pt x="184308" y="285741"/>
                  <a:pt x="184639" y="300058"/>
                  <a:pt x="185737" y="314325"/>
                </a:cubicBezTo>
                <a:cubicBezTo>
                  <a:pt x="186228" y="320706"/>
                  <a:pt x="186974" y="327079"/>
                  <a:pt x="188119" y="333375"/>
                </a:cubicBezTo>
                <a:cubicBezTo>
                  <a:pt x="188568" y="335845"/>
                  <a:pt x="189956" y="338069"/>
                  <a:pt x="190500" y="340519"/>
                </a:cubicBezTo>
                <a:cubicBezTo>
                  <a:pt x="191547" y="345232"/>
                  <a:pt x="192243" y="350021"/>
                  <a:pt x="192881" y="354807"/>
                </a:cubicBezTo>
                <a:cubicBezTo>
                  <a:pt x="193831" y="361932"/>
                  <a:pt x="193756" y="369210"/>
                  <a:pt x="195262" y="376238"/>
                </a:cubicBezTo>
                <a:cubicBezTo>
                  <a:pt x="196158" y="380418"/>
                  <a:pt x="198524" y="384142"/>
                  <a:pt x="200025" y="388144"/>
                </a:cubicBezTo>
                <a:cubicBezTo>
                  <a:pt x="200906" y="390494"/>
                  <a:pt x="201716" y="392874"/>
                  <a:pt x="202406" y="395288"/>
                </a:cubicBezTo>
                <a:cubicBezTo>
                  <a:pt x="205247" y="405232"/>
                  <a:pt x="205298" y="407877"/>
                  <a:pt x="207169" y="419100"/>
                </a:cubicBezTo>
                <a:cubicBezTo>
                  <a:pt x="206375" y="423069"/>
                  <a:pt x="208462" y="429311"/>
                  <a:pt x="204787" y="431007"/>
                </a:cubicBezTo>
                <a:cubicBezTo>
                  <a:pt x="196109" y="435012"/>
                  <a:pt x="185770" y="433388"/>
                  <a:pt x="176212" y="433388"/>
                </a:cubicBezTo>
                <a:cubicBezTo>
                  <a:pt x="154766" y="433388"/>
                  <a:pt x="133350" y="431801"/>
                  <a:pt x="111919" y="431007"/>
                </a:cubicBezTo>
                <a:cubicBezTo>
                  <a:pt x="111125" y="419101"/>
                  <a:pt x="109878" y="407216"/>
                  <a:pt x="109537" y="395288"/>
                </a:cubicBezTo>
                <a:cubicBezTo>
                  <a:pt x="105564" y="256260"/>
                  <a:pt x="123519" y="305231"/>
                  <a:pt x="102394" y="252413"/>
                </a:cubicBezTo>
                <a:cubicBezTo>
                  <a:pt x="101600" y="246063"/>
                  <a:pt x="101064" y="239675"/>
                  <a:pt x="100012" y="233363"/>
                </a:cubicBezTo>
                <a:cubicBezTo>
                  <a:pt x="99474" y="230135"/>
                  <a:pt x="98273" y="227047"/>
                  <a:pt x="97631" y="223838"/>
                </a:cubicBezTo>
                <a:cubicBezTo>
                  <a:pt x="96684" y="219103"/>
                  <a:pt x="96044" y="214313"/>
                  <a:pt x="95250" y="209550"/>
                </a:cubicBezTo>
                <a:cubicBezTo>
                  <a:pt x="94456" y="199231"/>
                  <a:pt x="95503" y="188602"/>
                  <a:pt x="92869" y="178594"/>
                </a:cubicBezTo>
                <a:cubicBezTo>
                  <a:pt x="91412" y="173059"/>
                  <a:pt x="85154" y="169737"/>
                  <a:pt x="83344" y="164307"/>
                </a:cubicBezTo>
                <a:cubicBezTo>
                  <a:pt x="81762" y="159561"/>
                  <a:pt x="78231" y="148506"/>
                  <a:pt x="76200" y="145257"/>
                </a:cubicBezTo>
                <a:cubicBezTo>
                  <a:pt x="71237" y="137316"/>
                  <a:pt x="64449" y="136443"/>
                  <a:pt x="57150" y="130969"/>
                </a:cubicBezTo>
                <a:cubicBezTo>
                  <a:pt x="54456" y="128948"/>
                  <a:pt x="52387" y="126206"/>
                  <a:pt x="50006" y="123825"/>
                </a:cubicBezTo>
                <a:cubicBezTo>
                  <a:pt x="49212" y="120650"/>
                  <a:pt x="48163" y="117528"/>
                  <a:pt x="47625" y="114300"/>
                </a:cubicBezTo>
                <a:cubicBezTo>
                  <a:pt x="46573" y="107988"/>
                  <a:pt x="46796" y="101458"/>
                  <a:pt x="45244" y="95250"/>
                </a:cubicBezTo>
                <a:cubicBezTo>
                  <a:pt x="44383" y="91806"/>
                  <a:pt x="42069" y="88900"/>
                  <a:pt x="40481" y="85725"/>
                </a:cubicBezTo>
                <a:cubicBezTo>
                  <a:pt x="39962" y="81574"/>
                  <a:pt x="39271" y="65926"/>
                  <a:pt x="35719" y="59532"/>
                </a:cubicBezTo>
                <a:cubicBezTo>
                  <a:pt x="32939" y="54528"/>
                  <a:pt x="28005" y="50674"/>
                  <a:pt x="26194" y="45244"/>
                </a:cubicBezTo>
                <a:cubicBezTo>
                  <a:pt x="25400" y="42863"/>
                  <a:pt x="25057" y="40279"/>
                  <a:pt x="23812" y="38100"/>
                </a:cubicBezTo>
                <a:cubicBezTo>
                  <a:pt x="21843" y="34654"/>
                  <a:pt x="18772" y="31940"/>
                  <a:pt x="16669" y="28575"/>
                </a:cubicBezTo>
                <a:cubicBezTo>
                  <a:pt x="10272" y="18340"/>
                  <a:pt x="2778" y="18653"/>
                  <a:pt x="0" y="16669"/>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Denkblase: wolkenförmig 2">
            <a:extLst>
              <a:ext uri="{FF2B5EF4-FFF2-40B4-BE49-F238E27FC236}">
                <a16:creationId xmlns:a16="http://schemas.microsoft.com/office/drawing/2014/main" id="{52D50AAD-FDFB-8C3B-C293-B29484F6E85F}"/>
              </a:ext>
            </a:extLst>
          </p:cNvPr>
          <p:cNvSpPr/>
          <p:nvPr/>
        </p:nvSpPr>
        <p:spPr>
          <a:xfrm>
            <a:off x="6188647" y="476711"/>
            <a:ext cx="2791426"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4" name="Fußzeilenplatzhalter 1">
            <a:extLst>
              <a:ext uri="{FF2B5EF4-FFF2-40B4-BE49-F238E27FC236}">
                <a16:creationId xmlns:a16="http://schemas.microsoft.com/office/drawing/2014/main" id="{C52C69D6-0EFF-02DF-8F06-9850203EF8C8}"/>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594858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13968" y="1268760"/>
            <a:ext cx="4734095" cy="4154984"/>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Othmarsingen</a:t>
            </a:r>
            <a:r>
              <a:rPr lang="de-CH" sz="2200" dirty="0">
                <a:latin typeface="Arial" panose="020B0604020202020204" pitchFamily="34" charset="0"/>
                <a:cs typeface="Arial" panose="020B0604020202020204" pitchFamily="34" charset="0"/>
              </a:rPr>
              <a:t> se </a:t>
            </a:r>
            <a:r>
              <a:rPr lang="de-CH" sz="2200" dirty="0" err="1">
                <a:latin typeface="Arial" panose="020B0604020202020204" pitchFamily="34" charset="0"/>
                <a:cs typeface="Arial" panose="020B0604020202020204" pitchFamily="34" charset="0"/>
              </a:rPr>
              <a:t>trouve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dans</a:t>
            </a:r>
            <a:r>
              <a:rPr lang="de-CH" sz="2200" dirty="0">
                <a:latin typeface="Arial" panose="020B0604020202020204" pitchFamily="34" charset="0"/>
                <a:cs typeface="Arial" panose="020B0604020202020204" pitchFamily="34" charset="0"/>
              </a:rPr>
              <a:t> le </a:t>
            </a:r>
            <a:r>
              <a:rPr lang="de-CH" sz="2200" dirty="0" err="1">
                <a:latin typeface="Arial" panose="020B0604020202020204" pitchFamily="34" charset="0"/>
                <a:cs typeface="Arial" panose="020B0604020202020204" pitchFamily="34" charset="0"/>
              </a:rPr>
              <a:t>périmètre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d’un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projet</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du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dont</a:t>
            </a:r>
            <a:r>
              <a:rPr lang="de-CH" sz="2200" dirty="0">
                <a:latin typeface="Arial" panose="020B0604020202020204" pitchFamily="34" charset="0"/>
                <a:cs typeface="Arial" panose="020B0604020202020204" pitchFamily="34" charset="0"/>
              </a:rPr>
              <a:t> les </a:t>
            </a:r>
            <a:r>
              <a:rPr lang="de-CH" sz="2200" dirty="0" err="1">
                <a:latin typeface="Arial" panose="020B0604020202020204" pitchFamily="34" charset="0"/>
                <a:cs typeface="Arial" panose="020B0604020202020204" pitchFamily="34" charset="0"/>
              </a:rPr>
              <a:t>objectifs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sont</a:t>
            </a:r>
            <a:r>
              <a:rPr lang="de-CH" sz="2200" dirty="0">
                <a:latin typeface="Arial" panose="020B0604020202020204" pitchFamily="34" charset="0"/>
                <a:cs typeface="Arial" panose="020B0604020202020204" pitchFamily="34" charset="0"/>
              </a:rPr>
              <a:t>:</a:t>
            </a:r>
          </a:p>
          <a:p>
            <a:endParaRPr lang="de-CH" sz="2200" dirty="0">
              <a:latin typeface="Arial" panose="020B0604020202020204" pitchFamily="34" charset="0"/>
              <a:cs typeface="Arial" panose="020B0604020202020204" pitchFamily="34" charset="0"/>
            </a:endParaRPr>
          </a:p>
          <a:p>
            <a:pPr marL="457200" indent="-457200">
              <a:buAutoNum type="arabicParenR"/>
            </a:pPr>
            <a:r>
              <a:rPr lang="de-CH" sz="2200" dirty="0">
                <a:latin typeface="Arial" panose="020B0604020202020204" pitchFamily="34" charset="0"/>
                <a:cs typeface="Arial" panose="020B0604020202020204" pitchFamily="34" charset="0"/>
              </a:rPr>
              <a:t>Fond de vallée ouvert avec différentes cultures</a:t>
            </a:r>
          </a:p>
          <a:p>
            <a:pPr marL="457200" indent="-457200">
              <a:buAutoNum type="arabicParenR"/>
            </a:pPr>
            <a:r>
              <a:rPr lang="de-CH" sz="2200" dirty="0" err="1">
                <a:latin typeface="Arial" panose="020B0604020202020204" pitchFamily="34" charset="0"/>
                <a:cs typeface="Arial" panose="020B0604020202020204" pitchFamily="34" charset="0"/>
              </a:rPr>
              <a:t>Agglomération</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avec</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lisières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intégrées</a:t>
            </a:r>
            <a:endParaRPr lang="de-CH" sz="2200" dirty="0">
              <a:latin typeface="Arial" panose="020B0604020202020204" pitchFamily="34" charset="0"/>
              <a:cs typeface="Arial" panose="020B0604020202020204" pitchFamily="34" charset="0"/>
            </a:endParaRPr>
          </a:p>
          <a:p>
            <a:pPr marL="457200" indent="-457200">
              <a:buAutoNum type="arabicParenR"/>
            </a:pPr>
            <a:r>
              <a:rPr lang="de-CH" sz="2200" dirty="0">
                <a:latin typeface="Arial" panose="020B0604020202020204" pitchFamily="34" charset="0"/>
                <a:cs typeface="Arial" panose="020B0604020202020204" pitchFamily="34" charset="0"/>
              </a:rPr>
              <a:t>Environs des fermes </a:t>
            </a:r>
            <a:r>
              <a:rPr lang="de-CH" sz="2200" dirty="0" err="1">
                <a:latin typeface="Arial" panose="020B0604020202020204" pitchFamily="34" charset="0"/>
                <a:cs typeface="Arial" panose="020B0604020202020204" pitchFamily="34" charset="0"/>
              </a:rPr>
              <a:t>entretenus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avec</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jardin</a:t>
            </a:r>
            <a:endParaRPr lang="de-CH" sz="2200" dirty="0">
              <a:latin typeface="Arial" panose="020B0604020202020204" pitchFamily="34" charset="0"/>
              <a:cs typeface="Arial" panose="020B0604020202020204" pitchFamily="34" charset="0"/>
            </a:endParaRPr>
          </a:p>
          <a:p>
            <a:pPr marL="457200" indent="-457200">
              <a:buAutoNum type="arabicParenR"/>
            </a:pPr>
            <a:r>
              <a:rPr lang="de-CH" sz="2200" dirty="0">
                <a:latin typeface="Arial" panose="020B0604020202020204" pitchFamily="34" charset="0"/>
                <a:cs typeface="Arial" panose="020B0604020202020204" pitchFamily="34" charset="0"/>
              </a:rPr>
              <a:t>Structures typiques du site sur les </a:t>
            </a:r>
            <a:r>
              <a:rPr lang="de-CH" sz="2200" dirty="0" err="1">
                <a:latin typeface="Arial" panose="020B0604020202020204" pitchFamily="34" charset="0"/>
                <a:cs typeface="Arial" panose="020B0604020202020204" pitchFamily="34" charset="0"/>
              </a:rPr>
              <a:t>versants</a:t>
            </a:r>
            <a:r>
              <a:rPr lang="de-CH" sz="2200" dirty="0">
                <a:latin typeface="Arial" panose="020B0604020202020204" pitchFamily="34" charset="0"/>
                <a:cs typeface="Arial" panose="020B0604020202020204" pitchFamily="34" charset="0"/>
              </a:rPr>
              <a:t> de la vallée</a:t>
            </a:r>
          </a:p>
        </p:txBody>
      </p:sp>
      <p:sp>
        <p:nvSpPr>
          <p:cNvPr id="9" name="Titel 1">
            <a:extLst>
              <a:ext uri="{FF2B5EF4-FFF2-40B4-BE49-F238E27FC236}">
                <a16:creationId xmlns:a16="http://schemas.microsoft.com/office/drawing/2014/main" id="{D22453B6-6F25-60E2-FF26-B8A7D6493AF8}"/>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8" name="Grafik 7">
            <a:extLst>
              <a:ext uri="{FF2B5EF4-FFF2-40B4-BE49-F238E27FC236}">
                <a16:creationId xmlns:a16="http://schemas.microsoft.com/office/drawing/2014/main" id="{7A2B9D28-3438-862B-A5C0-BFC04C8358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1187553"/>
            <a:ext cx="3614260" cy="4329679"/>
          </a:xfrm>
          <a:prstGeom prst="rect">
            <a:avLst/>
          </a:prstGeom>
        </p:spPr>
      </p:pic>
      <p:sp>
        <p:nvSpPr>
          <p:cNvPr id="10" name="TextBox 11">
            <a:extLst>
              <a:ext uri="{FF2B5EF4-FFF2-40B4-BE49-F238E27FC236}">
                <a16:creationId xmlns:a16="http://schemas.microsoft.com/office/drawing/2014/main" id="{FF614DB6-AB69-6140-5AA9-90CB03A72E91}"/>
              </a:ext>
            </a:extLst>
          </p:cNvPr>
          <p:cNvSpPr txBox="1"/>
          <p:nvPr/>
        </p:nvSpPr>
        <p:spPr>
          <a:xfrm rot="20943845">
            <a:off x="2435522" y="2283306"/>
            <a:ext cx="4679394" cy="2677656"/>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En règle générale, les projets de qualité du paysage définissent des mesures qui sont contraignantes.</a:t>
            </a:r>
          </a:p>
          <a:p>
            <a:pPr>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 tant que conseillers, </a:t>
            </a:r>
            <a:r>
              <a:rPr lang="fr-FR" sz="2400" dirty="0">
                <a:solidFill>
                  <a:prstClr val="black"/>
                </a:solidFill>
                <a:latin typeface="Arial" panose="020B0604020202020204" pitchFamily="34" charset="0"/>
                <a:cs typeface="Arial" panose="020B0604020202020204" pitchFamily="34" charset="0"/>
              </a:rPr>
              <a:t>nous devons respecter les contrats et directives en vigueur</a:t>
            </a: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Fußzeilenplatzhalter 1">
            <a:extLst>
              <a:ext uri="{FF2B5EF4-FFF2-40B4-BE49-F238E27FC236}">
                <a16:creationId xmlns:a16="http://schemas.microsoft.com/office/drawing/2014/main" id="{C27144B9-0AB8-D4B8-0F4E-DA6735D0CAF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464987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56C346CB-4096-9E19-E12F-3C6819E3A636}"/>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pic>
        <p:nvPicPr>
          <p:cNvPr id="2" name="Grafik 1"/>
          <p:cNvPicPr>
            <a:picLocks noChangeAspect="1"/>
          </p:cNvPicPr>
          <p:nvPr/>
        </p:nvPicPr>
        <p:blipFill>
          <a:blip r:embed="rId3"/>
          <a:stretch>
            <a:fillRect/>
          </a:stretch>
        </p:blipFill>
        <p:spPr>
          <a:xfrm>
            <a:off x="539552" y="1484784"/>
            <a:ext cx="8111676" cy="3672408"/>
          </a:xfrm>
          <a:prstGeom prst="rect">
            <a:avLst/>
          </a:prstGeom>
          <a:effectLst>
            <a:outerShdw blurRad="63500" sx="102000" sy="102000" algn="ctr" rotWithShape="0">
              <a:prstClr val="black">
                <a:alpha val="40000"/>
              </a:prstClr>
            </a:outerShdw>
          </a:effectLst>
        </p:spPr>
      </p:pic>
      <p:sp>
        <p:nvSpPr>
          <p:cNvPr id="4" name="Fußzeilenplatzhalter 1">
            <a:extLst>
              <a:ext uri="{FF2B5EF4-FFF2-40B4-BE49-F238E27FC236}">
                <a16:creationId xmlns:a16="http://schemas.microsoft.com/office/drawing/2014/main" id="{207270D4-43E2-B89E-D6A5-372946E97E5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746449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2800767"/>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Projets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la biodiversité régionale et la </a:t>
            </a:r>
            <a:r>
              <a:rPr lang="de-CH" sz="2200" dirty="0" err="1">
                <a:latin typeface="Arial" panose="020B0604020202020204" pitchFamily="34" charset="0"/>
                <a:cs typeface="Arial" panose="020B0604020202020204" pitchFamily="34" charset="0"/>
              </a:rPr>
              <a:t>qualité</a:t>
            </a:r>
            <a:r>
              <a:rPr lang="de-CH" sz="2200" dirty="0">
                <a:latin typeface="Arial" panose="020B0604020202020204" pitchFamily="34" charset="0"/>
                <a:cs typeface="Arial" panose="020B0604020202020204" pitchFamily="34" charset="0"/>
              </a:rPr>
              <a:t> des </a:t>
            </a:r>
            <a:r>
              <a:rPr lang="de-CH" sz="2200" dirty="0" err="1">
                <a:latin typeface="Arial" panose="020B0604020202020204" pitchFamily="34" charset="0"/>
                <a:cs typeface="Arial" panose="020B0604020202020204" pitchFamily="34" charset="0"/>
              </a:rPr>
              <a:t>paysages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BrP</a:t>
            </a:r>
            <a:r>
              <a:rPr lang="de-CH" sz="2200" dirty="0">
                <a:latin typeface="Arial" panose="020B0604020202020204" pitchFamily="34" charset="0"/>
                <a:cs typeface="Arial" panose="020B0604020202020204" pitchFamily="34" charset="0"/>
              </a:rPr>
              <a:t>)</a:t>
            </a:r>
          </a:p>
          <a:p>
            <a:endParaRPr lang="de-CH" sz="2200" dirty="0">
              <a:latin typeface="Arial" panose="020B0604020202020204" pitchFamily="34" charset="0"/>
              <a:cs typeface="Arial" panose="020B0604020202020204" pitchFamily="34" charset="0"/>
            </a:endParaRPr>
          </a:p>
          <a:p>
            <a:r>
              <a:rPr lang="de-CH" sz="2200" dirty="0" err="1">
                <a:latin typeface="Arial" panose="020B0604020202020204" pitchFamily="34" charset="0"/>
                <a:cs typeface="Arial" panose="020B0604020202020204" pitchFamily="34" charset="0"/>
              </a:rPr>
              <a:t>Remplacement</a:t>
            </a:r>
            <a:r>
              <a:rPr lang="de-CH" sz="2200" dirty="0">
                <a:latin typeface="Arial" panose="020B0604020202020204" pitchFamily="34" charset="0"/>
                <a:cs typeface="Arial" panose="020B0604020202020204" pitchFamily="34" charset="0"/>
              </a:rPr>
              <a:t> des </a:t>
            </a:r>
            <a:r>
              <a:rPr lang="de-CH" sz="2200" dirty="0" err="1">
                <a:latin typeface="Arial" panose="020B0604020202020204" pitchFamily="34" charset="0"/>
                <a:cs typeface="Arial" panose="020B0604020202020204" pitchFamily="34" charset="0"/>
              </a:rPr>
              <a:t>projets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la mise en réseau et  la qualité du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dès</a:t>
            </a:r>
            <a:r>
              <a:rPr lang="de-CH" sz="2200" dirty="0">
                <a:latin typeface="Arial" panose="020B0604020202020204" pitchFamily="34" charset="0"/>
                <a:cs typeface="Arial" panose="020B0604020202020204" pitchFamily="34" charset="0"/>
              </a:rPr>
              <a:t> 2028 (</a:t>
            </a:r>
            <a:r>
              <a:rPr lang="de-CH" sz="2200" dirty="0" err="1">
                <a:latin typeface="Arial" panose="020B0604020202020204" pitchFamily="34" charset="0"/>
                <a:cs typeface="Arial" panose="020B0604020202020204" pitchFamily="34" charset="0"/>
              </a:rPr>
              <a:t>normalement</a:t>
            </a:r>
            <a:r>
              <a:rPr lang="de-CH" sz="2200" dirty="0">
                <a:latin typeface="Arial" panose="020B0604020202020204" pitchFamily="34" charset="0"/>
                <a:cs typeface="Arial" panose="020B0604020202020204" pitchFamily="34" charset="0"/>
              </a:rPr>
              <a:t>)</a:t>
            </a:r>
          </a:p>
        </p:txBody>
      </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3443BFCA-9AEB-710B-3CD5-17309660831B}"/>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49905019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4154984"/>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Projets pour la biodiversité régionale et la qualité des paysages</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Les cantons élaborent les </a:t>
            </a:r>
            <a:r>
              <a:rPr lang="de-CH" sz="2200" dirty="0" err="1">
                <a:latin typeface="Arial" panose="020B0604020202020204" pitchFamily="34" charset="0"/>
                <a:cs typeface="Arial" panose="020B0604020202020204" pitchFamily="34" charset="0"/>
              </a:rPr>
              <a:t>projets</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BrP</a:t>
            </a:r>
            <a:r>
              <a:rPr lang="de-CH" sz="2200" dirty="0">
                <a:latin typeface="Arial" panose="020B0604020202020204" pitchFamily="34" charset="0"/>
                <a:cs typeface="Arial" panose="020B0604020202020204" pitchFamily="34" charset="0"/>
              </a:rPr>
              <a:t>, qui </a:t>
            </a:r>
            <a:r>
              <a:rPr lang="de-CH" sz="2200" dirty="0" err="1">
                <a:latin typeface="Arial" panose="020B0604020202020204" pitchFamily="34" charset="0"/>
                <a:cs typeface="Arial" panose="020B0604020202020204" pitchFamily="34" charset="0"/>
              </a:rPr>
              <a:t>devraient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normalement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démarrer</a:t>
            </a:r>
            <a:r>
              <a:rPr lang="de-CH" sz="2200" dirty="0">
                <a:latin typeface="Arial" panose="020B0604020202020204" pitchFamily="34" charset="0"/>
                <a:cs typeface="Arial" panose="020B0604020202020204" pitchFamily="34" charset="0"/>
              </a:rPr>
              <a:t> à partir de 2028.</a:t>
            </a:r>
          </a:p>
          <a:p>
            <a:endParaRPr lang="de-CH" sz="2200" dirty="0">
              <a:latin typeface="Arial" panose="020B0604020202020204" pitchFamily="34" charset="0"/>
              <a:cs typeface="Arial" panose="020B0604020202020204" pitchFamily="34" charset="0"/>
            </a:endParaRPr>
          </a:p>
          <a:p>
            <a:r>
              <a:rPr lang="de-CH" sz="2200" dirty="0" err="1">
                <a:latin typeface="Arial" panose="020B0604020202020204" pitchFamily="34" charset="0"/>
                <a:cs typeface="Arial" panose="020B0604020202020204" pitchFamily="34" charset="0"/>
              </a:rPr>
              <a:t>Etude</a:t>
            </a:r>
            <a:r>
              <a:rPr lang="de-CH" sz="2200" dirty="0">
                <a:latin typeface="Arial" panose="020B0604020202020204" pitchFamily="34" charset="0"/>
                <a:cs typeface="Arial" panose="020B0604020202020204" pitchFamily="34" charset="0"/>
              </a:rPr>
              <a:t> des projets par l'OFAG à partir de la mi-2026.</a:t>
            </a:r>
          </a:p>
        </p:txBody>
      </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DFA15E46-E931-B4BE-0DDA-6CBAB5C329FE}"/>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512087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Projets pour la biodiversité régionale et la qualité des paysages</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Obligation de conseil par un conseiller qualifié. Conseil possible à partir de 2027, dès que les projets sont approuvés par l'OFAG.</a:t>
            </a:r>
          </a:p>
        </p:txBody>
      </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8"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2" name="Fußzeilenplatzhalter 1">
            <a:extLst>
              <a:ext uri="{FF2B5EF4-FFF2-40B4-BE49-F238E27FC236}">
                <a16:creationId xmlns:a16="http://schemas.microsoft.com/office/drawing/2014/main" id="{853C9051-4B25-A67C-FBCE-4B1451EADAC5}"/>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2191259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Win7\Desktop\Jole\Fotos\2022\Jan-Mai\IMG_20220520_095226.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94174" y="1988840"/>
            <a:ext cx="3960000" cy="3960000"/>
          </a:xfrm>
          <a:prstGeom prst="rect">
            <a:avLst/>
          </a:prstGeom>
          <a:noFill/>
        </p:spPr>
      </p:pic>
      <p:sp>
        <p:nvSpPr>
          <p:cNvPr id="7" name="TextBox 6"/>
          <p:cNvSpPr txBox="1"/>
          <p:nvPr/>
        </p:nvSpPr>
        <p:spPr>
          <a:xfrm>
            <a:off x="628650" y="1988840"/>
            <a:ext cx="3566700" cy="3139321"/>
          </a:xfrm>
          <a:prstGeom prst="rect">
            <a:avLst/>
          </a:prstGeom>
          <a:noFill/>
        </p:spPr>
        <p:txBody>
          <a:bodyPr wrap="square" rtlCol="0">
            <a:spAutoFit/>
          </a:bodyPr>
          <a:lstStyle/>
          <a:p>
            <a:r>
              <a:rPr lang="de-CH" sz="2200" dirty="0">
                <a:latin typeface="Arial" panose="020B0604020202020204" pitchFamily="34" charset="0"/>
                <a:cs typeface="Arial" panose="020B0604020202020204" pitchFamily="34" charset="0"/>
              </a:rPr>
              <a:t>Projets pour la biodiversité régionale et la qualité des paysages</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Obligation de conseil par un conseiller qualifié. Conseil possible à partir de 2027, dès que les projets sont approuvés par l'OFAG.</a:t>
            </a:r>
          </a:p>
        </p:txBody>
      </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TextBox 11">
            <a:extLst>
              <a:ext uri="{FF2B5EF4-FFF2-40B4-BE49-F238E27FC236}">
                <a16:creationId xmlns:a16="http://schemas.microsoft.com/office/drawing/2014/main" id="{752DE934-81C3-3F93-453C-B31F3023FDDE}"/>
              </a:ext>
            </a:extLst>
          </p:cNvPr>
          <p:cNvSpPr txBox="1"/>
          <p:nvPr/>
        </p:nvSpPr>
        <p:spPr>
          <a:xfrm rot="20943845">
            <a:off x="2435522" y="2467972"/>
            <a:ext cx="4679394" cy="2308324"/>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Les </a:t>
            </a:r>
            <a:r>
              <a:rPr lang="de-CH" sz="2400" dirty="0" err="1">
                <a:solidFill>
                  <a:prstClr val="black"/>
                </a:solidFill>
                <a:latin typeface="Arial" panose="020B0604020202020204" pitchFamily="34" charset="0"/>
                <a:cs typeface="Arial" panose="020B0604020202020204" pitchFamily="34" charset="0"/>
              </a:rPr>
              <a:t>projets</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BrP</a:t>
            </a:r>
            <a:r>
              <a:rPr lang="de-CH" sz="2400" dirty="0">
                <a:solidFill>
                  <a:prstClr val="black"/>
                </a:solidFill>
                <a:latin typeface="Arial" panose="020B0604020202020204" pitchFamily="34" charset="0"/>
                <a:cs typeface="Arial" panose="020B0604020202020204" pitchFamily="34" charset="0"/>
              </a:rPr>
              <a:t> définissent des mesures qui ont un caractère obligatoire.</a:t>
            </a:r>
          </a:p>
          <a:p>
            <a:pPr>
              <a:defRPr/>
            </a:pPr>
            <a:r>
              <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En tant que conseillers, </a:t>
            </a:r>
            <a:r>
              <a:rPr lang="fr-FR" sz="2400" dirty="0">
                <a:solidFill>
                  <a:prstClr val="black"/>
                </a:solidFill>
                <a:latin typeface="Arial" panose="020B0604020202020204" pitchFamily="34" charset="0"/>
                <a:cs typeface="Arial" panose="020B0604020202020204" pitchFamily="34" charset="0"/>
              </a:rPr>
              <a:t>nous devons respecter les contrats et directives en vigueur </a:t>
            </a:r>
            <a:r>
              <a:rPr lang="de-CH" sz="2400" dirty="0">
                <a:solidFill>
                  <a:prstClr val="black"/>
                </a:solidFill>
                <a:latin typeface="Arial" panose="020B0604020202020204" pitchFamily="34" charset="0"/>
                <a:cs typeface="Arial" panose="020B0604020202020204" pitchFamily="34" charset="0"/>
              </a:rPr>
              <a:t>!</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Denkblase: wolkenförmig 2">
            <a:extLst>
              <a:ext uri="{FF2B5EF4-FFF2-40B4-BE49-F238E27FC236}">
                <a16:creationId xmlns:a16="http://schemas.microsoft.com/office/drawing/2014/main" id="{52D50AAD-FDFB-8C3B-C293-B29484F6E85F}"/>
              </a:ext>
            </a:extLst>
          </p:cNvPr>
          <p:cNvSpPr/>
          <p:nvPr/>
        </p:nvSpPr>
        <p:spPr>
          <a:xfrm>
            <a:off x="6379984" y="425242"/>
            <a:ext cx="2764015" cy="1592543"/>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err="1">
                <a:solidFill>
                  <a:schemeClr val="tx1"/>
                </a:solidFill>
                <a:latin typeface="Arial" panose="020B0604020202020204" pitchFamily="34" charset="0"/>
                <a:cs typeface="Arial" panose="020B0604020202020204" pitchFamily="34" charset="0"/>
              </a:rPr>
              <a:t>la biodiversité </a:t>
            </a:r>
            <a:r>
              <a:rPr lang="en-US" sz="1100" dirty="0">
                <a:solidFill>
                  <a:schemeClr val="tx1"/>
                </a:solidFill>
                <a:latin typeface="Arial" panose="020B0604020202020204" pitchFamily="34" charset="0"/>
                <a:cs typeface="Arial" panose="020B0604020202020204" pitchFamily="34" charset="0"/>
              </a:rPr>
              <a:t>:</a:t>
            </a: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espèces</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a:t>
            </a:r>
            <a:r>
              <a:rPr lang="en-US" sz="1100" dirty="0">
                <a:solidFill>
                  <a:schemeClr val="tx1"/>
                </a:solidFill>
                <a:latin typeface="Arial" panose="020B0604020202020204" pitchFamily="34" charset="0"/>
                <a:cs typeface="Arial" panose="020B0604020202020204" pitchFamily="34" charset="0"/>
              </a:rPr>
              <a:t>des </a:t>
            </a:r>
            <a:r>
              <a:rPr lang="en-US" sz="1100" dirty="0" err="1">
                <a:solidFill>
                  <a:schemeClr val="tx1"/>
                </a:solidFill>
                <a:latin typeface="Arial" panose="020B0604020202020204" pitchFamily="34" charset="0"/>
                <a:cs typeface="Arial" panose="020B0604020202020204" pitchFamily="34" charset="0"/>
              </a:rPr>
              <a:t>milieux</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Diversité génétique</a:t>
            </a:r>
            <a:endParaRPr lang="en-US" sz="1100" dirty="0">
              <a:solidFill>
                <a:schemeClr val="tx1"/>
              </a:solidFill>
              <a:latin typeface="Arial" panose="020B0604020202020204" pitchFamily="34" charset="0"/>
              <a:cs typeface="Arial" panose="020B0604020202020204" pitchFamily="34" charset="0"/>
            </a:endParaRPr>
          </a:p>
          <a:p>
            <a:pPr marL="214313" indent="-214313">
              <a:buFontTx/>
              <a:buChar char="-"/>
            </a:pPr>
            <a:r>
              <a:rPr lang="en-US" sz="1100" dirty="0" err="1">
                <a:solidFill>
                  <a:schemeClr val="tx1"/>
                </a:solidFill>
                <a:latin typeface="Arial" panose="020B0604020202020204" pitchFamily="34" charset="0"/>
                <a:cs typeface="Arial" panose="020B0604020202020204" pitchFamily="34" charset="0"/>
              </a:rPr>
              <a:t>Biodiversité fonctionnelle</a:t>
            </a:r>
            <a:endParaRPr lang="de-CH" sz="1100" dirty="0">
              <a:solidFill>
                <a:schemeClr val="tx1"/>
              </a:solidFill>
              <a:latin typeface="Arial" panose="020B0604020202020204" pitchFamily="34" charset="0"/>
              <a:cs typeface="Arial" panose="020B0604020202020204" pitchFamily="34" charset="0"/>
            </a:endParaRPr>
          </a:p>
        </p:txBody>
      </p:sp>
      <p:sp>
        <p:nvSpPr>
          <p:cNvPr id="5" name="Fußzeilenplatzhalter 1">
            <a:extLst>
              <a:ext uri="{FF2B5EF4-FFF2-40B4-BE49-F238E27FC236}">
                <a16:creationId xmlns:a16="http://schemas.microsoft.com/office/drawing/2014/main" id="{C494D3E1-5B83-1D8D-9C32-7EB7E604604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1901585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ieren 5">
            <a:extLst>
              <a:ext uri="{FF2B5EF4-FFF2-40B4-BE49-F238E27FC236}">
                <a16:creationId xmlns:a16="http://schemas.microsoft.com/office/drawing/2014/main" id="{BA8B439D-AC55-47ED-878A-9D3DD5B4882E}"/>
              </a:ext>
            </a:extLst>
          </p:cNvPr>
          <p:cNvGrpSpPr/>
          <p:nvPr/>
        </p:nvGrpSpPr>
        <p:grpSpPr>
          <a:xfrm>
            <a:off x="413969" y="1081219"/>
            <a:ext cx="3664138" cy="5162815"/>
            <a:chOff x="413969" y="1081219"/>
            <a:chExt cx="3664138" cy="5162815"/>
          </a:xfrm>
        </p:grpSpPr>
        <p:pic>
          <p:nvPicPr>
            <p:cNvPr id="2" name="Grafik 1"/>
            <p:cNvPicPr>
              <a:picLocks noChangeAspect="1"/>
            </p:cNvPicPr>
            <p:nvPr/>
          </p:nvPicPr>
          <p:blipFill>
            <a:blip r:embed="rId3"/>
            <a:stretch>
              <a:fillRect/>
            </a:stretch>
          </p:blipFill>
          <p:spPr>
            <a:xfrm>
              <a:off x="413969" y="1081219"/>
              <a:ext cx="3664138" cy="5162815"/>
            </a:xfrm>
            <a:prstGeom prst="rect">
              <a:avLst/>
            </a:prstGeom>
            <a:effectLst>
              <a:outerShdw blurRad="63500" sx="102000" sy="102000" algn="ctr" rotWithShape="0">
                <a:prstClr val="black">
                  <a:alpha val="40000"/>
                </a:prstClr>
              </a:outerShdw>
            </a:effectLst>
          </p:spPr>
        </p:pic>
        <p:sp>
          <p:nvSpPr>
            <p:cNvPr id="13" name="Textfeld 12">
              <a:extLst>
                <a:ext uri="{FF2B5EF4-FFF2-40B4-BE49-F238E27FC236}">
                  <a16:creationId xmlns:a16="http://schemas.microsoft.com/office/drawing/2014/main" id="{EE7EE34B-10AA-4D81-83EE-9BB007CD9A4D}"/>
                </a:ext>
              </a:extLst>
            </p:cNvPr>
            <p:cNvSpPr txBox="1"/>
            <p:nvPr/>
          </p:nvSpPr>
          <p:spPr>
            <a:xfrm>
              <a:off x="683568" y="2005965"/>
              <a:ext cx="2736304" cy="215444"/>
            </a:xfrm>
            <a:prstGeom prst="rect">
              <a:avLst/>
            </a:prstGeom>
            <a:solidFill>
              <a:schemeClr val="bg1"/>
            </a:solidFill>
          </p:spPr>
          <p:txBody>
            <a:bodyPr wrap="square" rtlCol="0">
              <a:spAutoFit/>
            </a:bodyPr>
            <a:lstStyle/>
            <a:p>
              <a:r>
                <a:rPr lang="de-CH" sz="800" b="1" dirty="0"/>
                <a:t>Analyse de </a:t>
              </a:r>
              <a:r>
                <a:rPr lang="de-CH" sz="800" b="1" dirty="0" err="1"/>
                <a:t>base</a:t>
              </a:r>
              <a:r>
                <a:rPr lang="de-CH" sz="800" b="1" dirty="0"/>
                <a:t> des </a:t>
              </a:r>
              <a:r>
                <a:rPr lang="de-CH" sz="800" b="1" dirty="0" err="1"/>
                <a:t>objectifs</a:t>
              </a:r>
              <a:r>
                <a:rPr lang="de-CH" sz="800" b="1" dirty="0"/>
                <a:t> de </a:t>
              </a:r>
              <a:r>
                <a:rPr lang="de-CH" sz="800" b="1" dirty="0" err="1"/>
                <a:t>biodiversité</a:t>
              </a:r>
              <a:r>
                <a:rPr lang="de-CH" sz="800" b="1" dirty="0"/>
                <a:t> et de </a:t>
              </a:r>
              <a:r>
                <a:rPr lang="de-CH" sz="800" b="1" dirty="0" err="1"/>
                <a:t>paysage</a:t>
              </a:r>
              <a:endParaRPr lang="de-CH" sz="800" b="1" dirty="0"/>
            </a:p>
          </p:txBody>
        </p:sp>
      </p:gr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11" name="Textfeld 10">
            <a:extLst>
              <a:ext uri="{FF2B5EF4-FFF2-40B4-BE49-F238E27FC236}">
                <a16:creationId xmlns:a16="http://schemas.microsoft.com/office/drawing/2014/main" id="{96F947DA-15F9-DA78-24DF-5399033CC5AF}"/>
              </a:ext>
            </a:extLst>
          </p:cNvPr>
          <p:cNvSpPr txBox="1"/>
          <p:nvPr/>
        </p:nvSpPr>
        <p:spPr>
          <a:xfrm>
            <a:off x="5952749" y="1672263"/>
            <a:ext cx="2376264" cy="1754326"/>
          </a:xfrm>
          <a:prstGeom prst="rect">
            <a:avLst/>
          </a:prstGeom>
          <a:solidFill>
            <a:schemeClr val="bg1"/>
          </a:solidFill>
          <a:ln>
            <a:solidFill>
              <a:schemeClr val="tx1"/>
            </a:solidFill>
          </a:ln>
        </p:spPr>
        <p:txBody>
          <a:bodyPr wrap="square" rtlCol="0">
            <a:spAutoFit/>
          </a:bodyPr>
          <a:lstStyle/>
          <a:p>
            <a:r>
              <a:rPr lang="en-US" dirty="0">
                <a:latin typeface="Arial" panose="020B0604020202020204" pitchFamily="34" charset="0"/>
                <a:cs typeface="Arial" panose="020B0604020202020204" pitchFamily="34" charset="0"/>
              </a:rPr>
              <a:t>Les deux pages de </a:t>
            </a:r>
            <a:r>
              <a:rPr lang="en-US" dirty="0" err="1">
                <a:latin typeface="Arial" panose="020B0604020202020204" pitchFamily="34" charset="0"/>
                <a:cs typeface="Arial" panose="020B0604020202020204" pitchFamily="34" charset="0"/>
              </a:rPr>
              <a:t>l'analyse</a:t>
            </a:r>
            <a:r>
              <a:rPr lang="en-US" dirty="0">
                <a:latin typeface="Arial" panose="020B0604020202020204" pitchFamily="34" charset="0"/>
                <a:cs typeface="Arial" panose="020B0604020202020204" pitchFamily="34" charset="0"/>
              </a:rPr>
              <a:t> de base des </a:t>
            </a:r>
            <a:r>
              <a:rPr lang="en-US" dirty="0" err="1">
                <a:latin typeface="Arial" panose="020B0604020202020204" pitchFamily="34" charset="0"/>
                <a:cs typeface="Arial" panose="020B0604020202020204" pitchFamily="34" charset="0"/>
              </a:rPr>
              <a:t>objectifs</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biodiversité</a:t>
            </a:r>
            <a:r>
              <a:rPr lang="en-US" dirty="0">
                <a:latin typeface="Arial" panose="020B0604020202020204" pitchFamily="34" charset="0"/>
                <a:cs typeface="Arial" panose="020B0604020202020204" pitchFamily="34" charset="0"/>
              </a:rPr>
              <a:t> et de </a:t>
            </a:r>
            <a:r>
              <a:rPr lang="en-US" dirty="0" err="1">
                <a:latin typeface="Arial" panose="020B0604020202020204" pitchFamily="34" charset="0"/>
                <a:cs typeface="Arial" panose="020B0604020202020204" pitchFamily="34" charset="0"/>
              </a:rPr>
              <a:t>paysage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remplies</a:t>
            </a:r>
            <a:r>
              <a:rPr lang="en-US" dirty="0">
                <a:latin typeface="Arial" panose="020B0604020202020204" pitchFamily="34" charset="0"/>
                <a:cs typeface="Arial" panose="020B0604020202020204" pitchFamily="34" charset="0"/>
              </a:rPr>
              <a:t>. </a:t>
            </a:r>
          </a:p>
        </p:txBody>
      </p:sp>
      <p:sp>
        <p:nvSpPr>
          <p:cNvPr id="12" name="Textfeld 11">
            <a:extLst>
              <a:ext uri="{FF2B5EF4-FFF2-40B4-BE49-F238E27FC236}">
                <a16:creationId xmlns:a16="http://schemas.microsoft.com/office/drawing/2014/main" id="{B3C13C0C-ED85-94EA-3C0A-18EF5E4BF0F2}"/>
              </a:ext>
            </a:extLst>
          </p:cNvPr>
          <p:cNvSpPr txBox="1"/>
          <p:nvPr/>
        </p:nvSpPr>
        <p:spPr>
          <a:xfrm>
            <a:off x="5953005" y="3573016"/>
            <a:ext cx="2376264" cy="923330"/>
          </a:xfrm>
          <a:prstGeom prst="rect">
            <a:avLst/>
          </a:prstGeom>
          <a:solidFill>
            <a:schemeClr val="bg1"/>
          </a:solidFill>
          <a:ln w="28575">
            <a:solidFill>
              <a:srgbClr val="FF0000"/>
            </a:solidFill>
          </a:ln>
        </p:spPr>
        <p:txBody>
          <a:bodyPr wrap="square" rtlCol="0">
            <a:spAutoFit/>
          </a:bodyPr>
          <a:lstStyle/>
          <a:p>
            <a:r>
              <a:rPr lang="en-US" dirty="0" err="1">
                <a:latin typeface="Arial" panose="020B0604020202020204" pitchFamily="34" charset="0"/>
                <a:cs typeface="Arial" panose="020B0604020202020204" pitchFamily="34" charset="0"/>
              </a:rPr>
              <a:t>Vérifier</a:t>
            </a:r>
            <a:r>
              <a:rPr lang="en-US" dirty="0">
                <a:latin typeface="Arial" panose="020B0604020202020204" pitchFamily="34" charset="0"/>
                <a:cs typeface="Arial" panose="020B0604020202020204" pitchFamily="34" charset="0"/>
              </a:rPr>
              <a:t> les </a:t>
            </a:r>
            <a:r>
              <a:rPr lang="en-US" dirty="0" err="1">
                <a:latin typeface="Arial" panose="020B0604020202020204" pitchFamily="34" charset="0"/>
                <a:cs typeface="Arial" panose="020B0604020202020204" pitchFamily="34" charset="0"/>
              </a:rPr>
              <a:t>projets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BrP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dès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qu'ils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seront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disponibles</a:t>
            </a:r>
            <a:r>
              <a:rPr lang="en-US" dirty="0">
                <a:latin typeface="Arial" panose="020B0604020202020204" pitchFamily="34" charset="0"/>
                <a:cs typeface="Arial" panose="020B0604020202020204" pitchFamily="34" charset="0"/>
              </a:rPr>
              <a:t> ! </a:t>
            </a:r>
          </a:p>
        </p:txBody>
      </p:sp>
      <p:grpSp>
        <p:nvGrpSpPr>
          <p:cNvPr id="19" name="Gruppieren 18">
            <a:extLst>
              <a:ext uri="{FF2B5EF4-FFF2-40B4-BE49-F238E27FC236}">
                <a16:creationId xmlns:a16="http://schemas.microsoft.com/office/drawing/2014/main" id="{43B76D33-9448-4ED3-BC04-09866097C8DE}"/>
              </a:ext>
            </a:extLst>
          </p:cNvPr>
          <p:cNvGrpSpPr/>
          <p:nvPr/>
        </p:nvGrpSpPr>
        <p:grpSpPr>
          <a:xfrm>
            <a:off x="2246038" y="980728"/>
            <a:ext cx="3581584" cy="5004057"/>
            <a:chOff x="2246038" y="980728"/>
            <a:chExt cx="3581584" cy="5004057"/>
          </a:xfrm>
        </p:grpSpPr>
        <p:grpSp>
          <p:nvGrpSpPr>
            <p:cNvPr id="7" name="Gruppieren 6">
              <a:extLst>
                <a:ext uri="{FF2B5EF4-FFF2-40B4-BE49-F238E27FC236}">
                  <a16:creationId xmlns:a16="http://schemas.microsoft.com/office/drawing/2014/main" id="{6065DCC3-E2C2-4577-ACCC-D7A2B1E26885}"/>
                </a:ext>
              </a:extLst>
            </p:cNvPr>
            <p:cNvGrpSpPr/>
            <p:nvPr/>
          </p:nvGrpSpPr>
          <p:grpSpPr>
            <a:xfrm>
              <a:off x="2246038" y="980728"/>
              <a:ext cx="3581584" cy="5004057"/>
              <a:chOff x="2246038" y="980728"/>
              <a:chExt cx="3581584" cy="5004057"/>
            </a:xfrm>
          </p:grpSpPr>
          <p:pic>
            <p:nvPicPr>
              <p:cNvPr id="5" name="Grafik 4"/>
              <p:cNvPicPr>
                <a:picLocks noChangeAspect="1"/>
              </p:cNvPicPr>
              <p:nvPr/>
            </p:nvPicPr>
            <p:blipFill>
              <a:blip r:embed="rId4"/>
              <a:stretch>
                <a:fillRect/>
              </a:stretch>
            </p:blipFill>
            <p:spPr>
              <a:xfrm>
                <a:off x="2246038" y="980728"/>
                <a:ext cx="3581584" cy="5004057"/>
              </a:xfrm>
              <a:prstGeom prst="rect">
                <a:avLst/>
              </a:prstGeom>
              <a:effectLst>
                <a:outerShdw blurRad="63500" sx="102000" sy="102000" algn="ctr" rotWithShape="0">
                  <a:prstClr val="black">
                    <a:alpha val="40000"/>
                  </a:prstClr>
                </a:outerShdw>
              </a:effectLst>
            </p:spPr>
          </p:pic>
          <p:sp>
            <p:nvSpPr>
              <p:cNvPr id="14" name="Textfeld 13">
                <a:extLst>
                  <a:ext uri="{FF2B5EF4-FFF2-40B4-BE49-F238E27FC236}">
                    <a16:creationId xmlns:a16="http://schemas.microsoft.com/office/drawing/2014/main" id="{301A156C-25F8-4EEE-8C62-D052C0002C70}"/>
                  </a:ext>
                </a:extLst>
              </p:cNvPr>
              <p:cNvSpPr txBox="1"/>
              <p:nvPr/>
            </p:nvSpPr>
            <p:spPr>
              <a:xfrm>
                <a:off x="2483768" y="3846086"/>
                <a:ext cx="2736304" cy="215444"/>
              </a:xfrm>
              <a:prstGeom prst="rect">
                <a:avLst/>
              </a:prstGeom>
              <a:solidFill>
                <a:schemeClr val="bg1"/>
              </a:solidFill>
            </p:spPr>
            <p:txBody>
              <a:bodyPr wrap="square" rtlCol="0">
                <a:spAutoFit/>
              </a:bodyPr>
              <a:lstStyle/>
              <a:p>
                <a:r>
                  <a:rPr lang="de-CH" sz="800" b="1" dirty="0" err="1"/>
                  <a:t>Objectif</a:t>
                </a:r>
                <a:r>
                  <a:rPr lang="de-CH" sz="800" b="1" dirty="0"/>
                  <a:t> de </a:t>
                </a:r>
                <a:r>
                  <a:rPr lang="de-CH" sz="800" b="1" dirty="0" err="1"/>
                  <a:t>biodievrsité</a:t>
                </a:r>
                <a:r>
                  <a:rPr lang="de-CH" sz="800" b="1" dirty="0"/>
                  <a:t> et </a:t>
                </a:r>
                <a:r>
                  <a:rPr lang="de-CH" sz="800" b="1" dirty="0" err="1"/>
                  <a:t>paysage</a:t>
                </a:r>
                <a:r>
                  <a:rPr lang="de-CH" sz="800" b="1" dirty="0"/>
                  <a:t> </a:t>
                </a:r>
                <a:r>
                  <a:rPr lang="de-CH" sz="800" b="1" dirty="0" err="1"/>
                  <a:t>pour</a:t>
                </a:r>
                <a:r>
                  <a:rPr lang="de-CH" sz="800" b="1" dirty="0"/>
                  <a:t> </a:t>
                </a:r>
                <a:r>
                  <a:rPr lang="de-CH" sz="800" b="1" dirty="0" err="1"/>
                  <a:t>l’exploitation</a:t>
                </a:r>
                <a:endParaRPr lang="de-CH" sz="800" b="1" dirty="0"/>
              </a:p>
            </p:txBody>
          </p:sp>
        </p:grpSp>
        <p:pic>
          <p:nvPicPr>
            <p:cNvPr id="18" name="Grafik 17" descr="Ein Bild, das Text, Screenshot, Schrift, Zahl enthält.&#10;&#10;Automatisch generierte Beschreibung">
              <a:extLst>
                <a:ext uri="{FF2B5EF4-FFF2-40B4-BE49-F238E27FC236}">
                  <a16:creationId xmlns:a16="http://schemas.microsoft.com/office/drawing/2014/main" id="{A41BA2DF-3DA0-4981-88C4-45E471EF53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50860" y="3892020"/>
              <a:ext cx="2971940" cy="1853593"/>
            </a:xfrm>
            <a:prstGeom prst="rect">
              <a:avLst/>
            </a:prstGeom>
          </p:spPr>
        </p:pic>
      </p:grpSp>
      <p:sp>
        <p:nvSpPr>
          <p:cNvPr id="8" name="Fußzeilenplatzhalter 1">
            <a:extLst>
              <a:ext uri="{FF2B5EF4-FFF2-40B4-BE49-F238E27FC236}">
                <a16:creationId xmlns:a16="http://schemas.microsoft.com/office/drawing/2014/main" id="{1B217B6D-FD0E-ACBB-CAA8-A1E02C7B3AB6}"/>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58147358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ieren 9">
            <a:extLst>
              <a:ext uri="{FF2B5EF4-FFF2-40B4-BE49-F238E27FC236}">
                <a16:creationId xmlns:a16="http://schemas.microsoft.com/office/drawing/2014/main" id="{7015FFBD-1B00-45C1-9EB0-537013BCC719}"/>
              </a:ext>
            </a:extLst>
          </p:cNvPr>
          <p:cNvGrpSpPr/>
          <p:nvPr/>
        </p:nvGrpSpPr>
        <p:grpSpPr>
          <a:xfrm>
            <a:off x="447422" y="1111059"/>
            <a:ext cx="3581584" cy="5004057"/>
            <a:chOff x="447422" y="1111059"/>
            <a:chExt cx="3581584" cy="5004057"/>
          </a:xfrm>
        </p:grpSpPr>
        <p:pic>
          <p:nvPicPr>
            <p:cNvPr id="8" name="Grafik 7"/>
            <p:cNvPicPr>
              <a:picLocks noChangeAspect="1"/>
            </p:cNvPicPr>
            <p:nvPr/>
          </p:nvPicPr>
          <p:blipFill>
            <a:blip r:embed="rId3"/>
            <a:stretch>
              <a:fillRect/>
            </a:stretch>
          </p:blipFill>
          <p:spPr>
            <a:xfrm>
              <a:off x="447422" y="1111059"/>
              <a:ext cx="3581584" cy="5004057"/>
            </a:xfrm>
            <a:prstGeom prst="rect">
              <a:avLst/>
            </a:prstGeom>
            <a:effectLst>
              <a:outerShdw blurRad="63500" sx="102000" sy="102000" algn="ctr" rotWithShape="0">
                <a:prstClr val="black">
                  <a:alpha val="40000"/>
                </a:prstClr>
              </a:outerShdw>
            </a:effectLst>
          </p:spPr>
        </p:pic>
        <p:pic>
          <p:nvPicPr>
            <p:cNvPr id="6" name="Grafik 5" descr="Ein Bild, das Text, Screenshot, Schrift, Zahl enthält.&#10;&#10;Automatisch generierte Beschreibung">
              <a:extLst>
                <a:ext uri="{FF2B5EF4-FFF2-40B4-BE49-F238E27FC236}">
                  <a16:creationId xmlns:a16="http://schemas.microsoft.com/office/drawing/2014/main" id="{1EF9514B-CF3A-4008-A877-BA9C924E3E3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576" y="4041951"/>
              <a:ext cx="2952328" cy="1841360"/>
            </a:xfrm>
            <a:prstGeom prst="rect">
              <a:avLst/>
            </a:prstGeom>
          </p:spPr>
        </p:pic>
      </p:gr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5" name="Pfeil: nach rechts 4">
            <a:extLst>
              <a:ext uri="{FF2B5EF4-FFF2-40B4-BE49-F238E27FC236}">
                <a16:creationId xmlns:a16="http://schemas.microsoft.com/office/drawing/2014/main" id="{629018AD-2CC6-BB0B-C734-91EBEEB667F0}"/>
              </a:ext>
            </a:extLst>
          </p:cNvPr>
          <p:cNvSpPr/>
          <p:nvPr/>
        </p:nvSpPr>
        <p:spPr>
          <a:xfrm rot="10800000">
            <a:off x="3349505" y="361308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7" name="TextBox 6">
            <a:extLst>
              <a:ext uri="{FF2B5EF4-FFF2-40B4-BE49-F238E27FC236}">
                <a16:creationId xmlns:a16="http://schemas.microsoft.com/office/drawing/2014/main" id="{7B6B00DB-E8C7-15B4-7B54-BAE4A538919B}"/>
              </a:ext>
            </a:extLst>
          </p:cNvPr>
          <p:cNvSpPr txBox="1"/>
          <p:nvPr/>
        </p:nvSpPr>
        <p:spPr>
          <a:xfrm>
            <a:off x="4067943" y="1085246"/>
            <a:ext cx="4540879" cy="5509200"/>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Objectifs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biodiversité</a:t>
            </a:r>
            <a:r>
              <a:rPr lang="de-CH" sz="2200" dirty="0">
                <a:latin typeface="Arial" panose="020B0604020202020204" pitchFamily="34" charset="0"/>
                <a:cs typeface="Arial" panose="020B0604020202020204" pitchFamily="34" charset="0"/>
              </a:rPr>
              <a:t> et de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pour l'exploitation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Ne peut être rempli qu'après avoir fait connaissance avec l'exploitation et ses surfaces. C'est-à-dire après le premier entretien avec les responsables </a:t>
            </a:r>
            <a:r>
              <a:rPr lang="de-CH" sz="2200" dirty="0" err="1">
                <a:latin typeface="Arial" panose="020B0604020202020204" pitchFamily="34" charset="0"/>
                <a:cs typeface="Arial" panose="020B0604020202020204" pitchFamily="34" charset="0"/>
              </a:rPr>
              <a:t>d’exploitation</a:t>
            </a:r>
            <a:r>
              <a:rPr lang="de-CH" sz="2200" dirty="0">
                <a:latin typeface="Arial" panose="020B0604020202020204" pitchFamily="34" charset="0"/>
                <a:cs typeface="Arial" panose="020B0604020202020204" pitchFamily="34" charset="0"/>
              </a:rPr>
              <a:t> et la cartographie des surfaces.</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Le choix des espèces caractéristiques n'a de sens que si l'on sait clairement quels </a:t>
            </a:r>
            <a:r>
              <a:rPr lang="de-CH" sz="2200" dirty="0" err="1">
                <a:latin typeface="Arial" panose="020B0604020202020204" pitchFamily="34" charset="0"/>
                <a:cs typeface="Arial" panose="020B0604020202020204" pitchFamily="34" charset="0"/>
              </a:rPr>
              <a:t>types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milieux</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doivent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être</a:t>
            </a:r>
            <a:r>
              <a:rPr lang="de-CH" sz="2200" dirty="0">
                <a:latin typeface="Arial" panose="020B0604020202020204" pitchFamily="34" charset="0"/>
                <a:cs typeface="Arial" panose="020B0604020202020204" pitchFamily="34" charset="0"/>
              </a:rPr>
              <a:t> favorisés sur l'exploitation.</a:t>
            </a:r>
          </a:p>
        </p:txBody>
      </p:sp>
      <p:sp>
        <p:nvSpPr>
          <p:cNvPr id="2" name="Fußzeilenplatzhalter 1">
            <a:extLst>
              <a:ext uri="{FF2B5EF4-FFF2-40B4-BE49-F238E27FC236}">
                <a16:creationId xmlns:a16="http://schemas.microsoft.com/office/drawing/2014/main" id="{F579A983-1310-E1B3-8A52-E5AF0F792DEA}"/>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87284185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pieren 10">
            <a:extLst>
              <a:ext uri="{FF2B5EF4-FFF2-40B4-BE49-F238E27FC236}">
                <a16:creationId xmlns:a16="http://schemas.microsoft.com/office/drawing/2014/main" id="{57AAB469-972B-48CD-83F9-C62DC0C912DB}"/>
              </a:ext>
            </a:extLst>
          </p:cNvPr>
          <p:cNvGrpSpPr/>
          <p:nvPr/>
        </p:nvGrpSpPr>
        <p:grpSpPr>
          <a:xfrm>
            <a:off x="447422" y="1111059"/>
            <a:ext cx="3581584" cy="5004057"/>
            <a:chOff x="447422" y="1111059"/>
            <a:chExt cx="3581584" cy="5004057"/>
          </a:xfrm>
        </p:grpSpPr>
        <p:pic>
          <p:nvPicPr>
            <p:cNvPr id="12" name="Grafik 11">
              <a:extLst>
                <a:ext uri="{FF2B5EF4-FFF2-40B4-BE49-F238E27FC236}">
                  <a16:creationId xmlns:a16="http://schemas.microsoft.com/office/drawing/2014/main" id="{F7D2114F-2FDF-4057-9104-19F946C2D129}"/>
                </a:ext>
              </a:extLst>
            </p:cNvPr>
            <p:cNvPicPr>
              <a:picLocks noChangeAspect="1"/>
            </p:cNvPicPr>
            <p:nvPr/>
          </p:nvPicPr>
          <p:blipFill>
            <a:blip r:embed="rId3"/>
            <a:stretch>
              <a:fillRect/>
            </a:stretch>
          </p:blipFill>
          <p:spPr>
            <a:xfrm>
              <a:off x="447422" y="1111059"/>
              <a:ext cx="3581584" cy="5004057"/>
            </a:xfrm>
            <a:prstGeom prst="rect">
              <a:avLst/>
            </a:prstGeom>
            <a:effectLst>
              <a:outerShdw blurRad="63500" sx="102000" sy="102000" algn="ctr" rotWithShape="0">
                <a:prstClr val="black">
                  <a:alpha val="40000"/>
                </a:prstClr>
              </a:outerShdw>
            </a:effectLst>
          </p:spPr>
        </p:pic>
        <p:pic>
          <p:nvPicPr>
            <p:cNvPr id="13" name="Grafik 12" descr="Ein Bild, das Text, Screenshot, Schrift, Zahl enthält.&#10;&#10;Automatisch generierte Beschreibung">
              <a:extLst>
                <a:ext uri="{FF2B5EF4-FFF2-40B4-BE49-F238E27FC236}">
                  <a16:creationId xmlns:a16="http://schemas.microsoft.com/office/drawing/2014/main" id="{CC3E0E2B-5152-4790-93B0-07D3B1BA66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5576" y="4041951"/>
              <a:ext cx="2952328" cy="1841360"/>
            </a:xfrm>
            <a:prstGeom prst="rect">
              <a:avLst/>
            </a:prstGeom>
          </p:spPr>
        </p:pic>
      </p:grpSp>
      <p:sp>
        <p:nvSpPr>
          <p:cNvPr id="9" name="Titel 1">
            <a:extLst>
              <a:ext uri="{FF2B5EF4-FFF2-40B4-BE49-F238E27FC236}">
                <a16:creationId xmlns:a16="http://schemas.microsoft.com/office/drawing/2014/main" id="{BE7DFD20-0ED6-D93A-0DB8-11E477BAA073}"/>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5" name="Pfeil: nach rechts 4">
            <a:extLst>
              <a:ext uri="{FF2B5EF4-FFF2-40B4-BE49-F238E27FC236}">
                <a16:creationId xmlns:a16="http://schemas.microsoft.com/office/drawing/2014/main" id="{629018AD-2CC6-BB0B-C734-91EBEEB667F0}"/>
              </a:ext>
            </a:extLst>
          </p:cNvPr>
          <p:cNvSpPr/>
          <p:nvPr/>
        </p:nvSpPr>
        <p:spPr>
          <a:xfrm rot="10800000">
            <a:off x="3349505" y="3613087"/>
            <a:ext cx="718439" cy="99417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350"/>
          </a:p>
        </p:txBody>
      </p:sp>
      <p:sp>
        <p:nvSpPr>
          <p:cNvPr id="7" name="TextBox 6">
            <a:extLst>
              <a:ext uri="{FF2B5EF4-FFF2-40B4-BE49-F238E27FC236}">
                <a16:creationId xmlns:a16="http://schemas.microsoft.com/office/drawing/2014/main" id="{7B6B00DB-E8C7-15B4-7B54-BAE4A538919B}"/>
              </a:ext>
            </a:extLst>
          </p:cNvPr>
          <p:cNvSpPr txBox="1"/>
          <p:nvPr/>
        </p:nvSpPr>
        <p:spPr>
          <a:xfrm>
            <a:off x="4067944" y="1085246"/>
            <a:ext cx="4447406" cy="5509200"/>
          </a:xfrm>
          <a:prstGeom prst="rect">
            <a:avLst/>
          </a:prstGeom>
          <a:noFill/>
        </p:spPr>
        <p:txBody>
          <a:bodyPr wrap="square" rtlCol="0">
            <a:spAutoFit/>
          </a:bodyPr>
          <a:lstStyle/>
          <a:p>
            <a:r>
              <a:rPr lang="de-CH" sz="2200" dirty="0" err="1">
                <a:latin typeface="Arial" panose="020B0604020202020204" pitchFamily="34" charset="0"/>
                <a:cs typeface="Arial" panose="020B0604020202020204" pitchFamily="34" charset="0"/>
              </a:rPr>
              <a:t>Objectifs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biodiversité</a:t>
            </a:r>
            <a:r>
              <a:rPr lang="de-CH" sz="2200" dirty="0">
                <a:latin typeface="Arial" panose="020B0604020202020204" pitchFamily="34" charset="0"/>
                <a:cs typeface="Arial" panose="020B0604020202020204" pitchFamily="34" charset="0"/>
              </a:rPr>
              <a:t> et de </a:t>
            </a:r>
            <a:r>
              <a:rPr lang="de-CH" sz="2200" dirty="0" err="1">
                <a:latin typeface="Arial" panose="020B0604020202020204" pitchFamily="34" charset="0"/>
                <a:cs typeface="Arial" panose="020B0604020202020204" pitchFamily="34" charset="0"/>
              </a:rPr>
              <a:t>paysage</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pour</a:t>
            </a:r>
            <a:r>
              <a:rPr lang="de-CH" sz="2200" dirty="0">
                <a:latin typeface="Arial" panose="020B0604020202020204" pitchFamily="34" charset="0"/>
                <a:cs typeface="Arial" panose="020B0604020202020204" pitchFamily="34" charset="0"/>
              </a:rPr>
              <a:t> l'exploitation</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Ne peut être rempli qu'après avoir fait connaissance avec l'exploitation et ses surfaces. C'est-à-dire après le premier entretien avec les responsables </a:t>
            </a:r>
            <a:r>
              <a:rPr lang="de-CH" sz="2200" dirty="0" err="1">
                <a:latin typeface="Arial" panose="020B0604020202020204" pitchFamily="34" charset="0"/>
                <a:cs typeface="Arial" panose="020B0604020202020204" pitchFamily="34" charset="0"/>
              </a:rPr>
              <a:t>d’exploitation</a:t>
            </a:r>
            <a:r>
              <a:rPr lang="de-CH" sz="2200" dirty="0">
                <a:latin typeface="Arial" panose="020B0604020202020204" pitchFamily="34" charset="0"/>
                <a:cs typeface="Arial" panose="020B0604020202020204" pitchFamily="34" charset="0"/>
              </a:rPr>
              <a:t> et la cartographie des surfaces.</a:t>
            </a:r>
          </a:p>
          <a:p>
            <a:endParaRPr lang="de-CH" sz="2200" dirty="0">
              <a:latin typeface="Arial" panose="020B0604020202020204" pitchFamily="34" charset="0"/>
              <a:cs typeface="Arial" panose="020B0604020202020204" pitchFamily="34" charset="0"/>
            </a:endParaRPr>
          </a:p>
          <a:p>
            <a:r>
              <a:rPr lang="de-CH" sz="2200" dirty="0">
                <a:latin typeface="Arial" panose="020B0604020202020204" pitchFamily="34" charset="0"/>
                <a:cs typeface="Arial" panose="020B0604020202020204" pitchFamily="34" charset="0"/>
              </a:rPr>
              <a:t>Le choix des espèces caractéristiques n'a de sens que si l'on sait clairement quels </a:t>
            </a:r>
            <a:r>
              <a:rPr lang="de-CH" sz="2200" dirty="0" err="1">
                <a:latin typeface="Arial" panose="020B0604020202020204" pitchFamily="34" charset="0"/>
                <a:cs typeface="Arial" panose="020B0604020202020204" pitchFamily="34" charset="0"/>
              </a:rPr>
              <a:t>types</a:t>
            </a:r>
            <a:r>
              <a:rPr lang="de-CH" sz="2200" dirty="0">
                <a:latin typeface="Arial" panose="020B0604020202020204" pitchFamily="34" charset="0"/>
                <a:cs typeface="Arial" panose="020B0604020202020204" pitchFamily="34" charset="0"/>
              </a:rPr>
              <a:t> de </a:t>
            </a:r>
            <a:r>
              <a:rPr lang="de-CH" sz="2200" dirty="0" err="1">
                <a:latin typeface="Arial" panose="020B0604020202020204" pitchFamily="34" charset="0"/>
                <a:cs typeface="Arial" panose="020B0604020202020204" pitchFamily="34" charset="0"/>
              </a:rPr>
              <a:t>milieux</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doivent</a:t>
            </a:r>
            <a:r>
              <a:rPr lang="de-CH" sz="2200" dirty="0">
                <a:latin typeface="Arial" panose="020B0604020202020204" pitchFamily="34" charset="0"/>
                <a:cs typeface="Arial" panose="020B0604020202020204" pitchFamily="34" charset="0"/>
              </a:rPr>
              <a:t> </a:t>
            </a:r>
            <a:r>
              <a:rPr lang="de-CH" sz="2200" dirty="0" err="1">
                <a:latin typeface="Arial" panose="020B0604020202020204" pitchFamily="34" charset="0"/>
                <a:cs typeface="Arial" panose="020B0604020202020204" pitchFamily="34" charset="0"/>
              </a:rPr>
              <a:t>être</a:t>
            </a:r>
            <a:r>
              <a:rPr lang="de-CH" sz="2200" dirty="0">
                <a:latin typeface="Arial" panose="020B0604020202020204" pitchFamily="34" charset="0"/>
                <a:cs typeface="Arial" panose="020B0604020202020204" pitchFamily="34" charset="0"/>
              </a:rPr>
              <a:t> favorisés sur l'exploitation.</a:t>
            </a:r>
          </a:p>
        </p:txBody>
      </p:sp>
      <p:sp>
        <p:nvSpPr>
          <p:cNvPr id="10" name="TextBox 11">
            <a:extLst>
              <a:ext uri="{FF2B5EF4-FFF2-40B4-BE49-F238E27FC236}">
                <a16:creationId xmlns:a16="http://schemas.microsoft.com/office/drawing/2014/main" id="{6DB6BD53-B483-90E0-C09F-D89375E5D7D3}"/>
              </a:ext>
            </a:extLst>
          </p:cNvPr>
          <p:cNvSpPr txBox="1"/>
          <p:nvPr/>
        </p:nvSpPr>
        <p:spPr>
          <a:xfrm rot="20943845">
            <a:off x="2435522" y="2467972"/>
            <a:ext cx="4679394" cy="2308324"/>
          </a:xfrm>
          <a:prstGeom prst="rect">
            <a:avLst/>
          </a:prstGeom>
          <a:solidFill>
            <a:schemeClr val="bg1"/>
          </a:solidFill>
          <a:ln w="76200">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sz="2400" dirty="0">
                <a:solidFill>
                  <a:prstClr val="black"/>
                </a:solidFill>
                <a:latin typeface="Arial" panose="020B0604020202020204" pitchFamily="34" charset="0"/>
                <a:cs typeface="Arial" panose="020B0604020202020204" pitchFamily="34" charset="0"/>
              </a:rPr>
              <a:t>Ce sera le </a:t>
            </a:r>
            <a:r>
              <a:rPr lang="de-CH" sz="2400" dirty="0" err="1">
                <a:solidFill>
                  <a:prstClr val="black"/>
                </a:solidFill>
                <a:latin typeface="Arial" panose="020B0604020202020204" pitchFamily="34" charset="0"/>
                <a:cs typeface="Arial" panose="020B0604020202020204" pitchFamily="34" charset="0"/>
              </a:rPr>
              <a:t>thème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abordé</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lors</a:t>
            </a:r>
            <a:r>
              <a:rPr lang="de-CH" sz="2400" dirty="0">
                <a:solidFill>
                  <a:prstClr val="black"/>
                </a:solidFill>
                <a:latin typeface="Arial" panose="020B0604020202020204" pitchFamily="34" charset="0"/>
                <a:cs typeface="Arial" panose="020B0604020202020204" pitchFamily="34" charset="0"/>
              </a:rPr>
              <a:t> de la </a:t>
            </a:r>
            <a:r>
              <a:rPr lang="de-CH" sz="2400" dirty="0" err="1">
                <a:solidFill>
                  <a:prstClr val="black"/>
                </a:solidFill>
                <a:latin typeface="Arial" panose="020B0604020202020204" pitchFamily="34" charset="0"/>
                <a:cs typeface="Arial" panose="020B0604020202020204" pitchFamily="34" charset="0"/>
              </a:rPr>
              <a:t>dernière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journée</a:t>
            </a:r>
            <a:r>
              <a:rPr lang="de-CH" sz="2400" dirty="0">
                <a:solidFill>
                  <a:prstClr val="black"/>
                </a:solidFill>
                <a:latin typeface="Arial" panose="020B0604020202020204" pitchFamily="34" charset="0"/>
                <a:cs typeface="Arial" panose="020B0604020202020204" pitchFamily="34" charset="0"/>
              </a:rPr>
              <a:t> de </a:t>
            </a:r>
            <a:r>
              <a:rPr lang="de-CH" sz="2400" dirty="0" err="1">
                <a:solidFill>
                  <a:prstClr val="black"/>
                </a:solidFill>
                <a:latin typeface="Arial" panose="020B0604020202020204" pitchFamily="34" charset="0"/>
                <a:cs typeface="Arial" panose="020B0604020202020204" pitchFamily="34" charset="0"/>
              </a:rPr>
              <a:t>théorie</a:t>
            </a:r>
            <a:r>
              <a:rPr lang="de-CH" sz="2400" dirty="0">
                <a:solidFill>
                  <a:prstClr val="black"/>
                </a:solidFill>
                <a:latin typeface="Arial" panose="020B0604020202020204" pitchFamily="34" charset="0"/>
                <a:cs typeface="Arial" panose="020B0604020202020204" pitchFamily="34" charset="0"/>
              </a:rPr>
              <a:t>, lorsqu'il s'agira d'élaborer une proposition ciblée de promotion de la </a:t>
            </a:r>
            <a:r>
              <a:rPr lang="de-CH" sz="2400" dirty="0" err="1">
                <a:solidFill>
                  <a:prstClr val="black"/>
                </a:solidFill>
                <a:latin typeface="Arial" panose="020B0604020202020204" pitchFamily="34" charset="0"/>
                <a:cs typeface="Arial" panose="020B0604020202020204" pitchFamily="34" charset="0"/>
              </a:rPr>
              <a:t>biodiversité</a:t>
            </a:r>
            <a:r>
              <a:rPr lang="de-CH" sz="2400" dirty="0">
                <a:solidFill>
                  <a:prstClr val="black"/>
                </a:solidFill>
                <a:latin typeface="Arial" panose="020B0604020202020204" pitchFamily="34" charset="0"/>
                <a:cs typeface="Arial" panose="020B0604020202020204" pitchFamily="34" charset="0"/>
              </a:rPr>
              <a:t> et du </a:t>
            </a:r>
            <a:r>
              <a:rPr lang="de-CH" sz="2400" dirty="0" err="1">
                <a:solidFill>
                  <a:prstClr val="black"/>
                </a:solidFill>
                <a:latin typeface="Arial" panose="020B0604020202020204" pitchFamily="34" charset="0"/>
                <a:cs typeface="Arial" panose="020B0604020202020204" pitchFamily="34" charset="0"/>
              </a:rPr>
              <a:t>paysage</a:t>
            </a:r>
            <a:r>
              <a:rPr lang="de-CH" sz="2400" dirty="0">
                <a:solidFill>
                  <a:prstClr val="black"/>
                </a:solidFill>
                <a:latin typeface="Arial" panose="020B0604020202020204" pitchFamily="34" charset="0"/>
                <a:cs typeface="Arial" panose="020B0604020202020204" pitchFamily="34" charset="0"/>
              </a:rPr>
              <a:t> pour l'exploitation !</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2" name="Fußzeilenplatzhalter 1">
            <a:extLst>
              <a:ext uri="{FF2B5EF4-FFF2-40B4-BE49-F238E27FC236}">
                <a16:creationId xmlns:a16="http://schemas.microsoft.com/office/drawing/2014/main" id="{543E6BA7-24F1-046A-7C10-8C95D7EACEE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50022987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7C450-F782-A447-62A8-495D61367142}"/>
            </a:ext>
          </a:extLst>
        </p:cNvPr>
        <p:cNvGrpSpPr/>
        <p:nvPr/>
      </p:nvGrpSpPr>
      <p:grpSpPr>
        <a:xfrm>
          <a:off x="0" y="0"/>
          <a:ext cx="0" cy="0"/>
          <a:chOff x="0" y="0"/>
          <a:chExt cx="0" cy="0"/>
        </a:xfrm>
      </p:grpSpPr>
      <p:sp>
        <p:nvSpPr>
          <p:cNvPr id="9" name="Titel 1">
            <a:extLst>
              <a:ext uri="{FF2B5EF4-FFF2-40B4-BE49-F238E27FC236}">
                <a16:creationId xmlns:a16="http://schemas.microsoft.com/office/drawing/2014/main" id="{5852D047-ED4D-A3C0-BA14-53A47BE67629}"/>
              </a:ext>
            </a:extLst>
          </p:cNvPr>
          <p:cNvSpPr>
            <a:spLocks noGrp="1"/>
          </p:cNvSpPr>
          <p:nvPr>
            <p:ph type="title"/>
          </p:nvPr>
        </p:nvSpPr>
        <p:spPr>
          <a:xfrm>
            <a:off x="413969" y="365246"/>
            <a:ext cx="7886700" cy="720000"/>
          </a:xfrm>
        </p:spPr>
        <p:txBody>
          <a:bodyPr>
            <a:normAutofit fontScale="90000"/>
          </a:bodyPr>
          <a:lstStyle/>
          <a:p>
            <a:r>
              <a:rPr lang="en-US" dirty="0" err="1"/>
              <a:t>Promouvoir</a:t>
            </a:r>
            <a:r>
              <a:rPr lang="en-US" dirty="0"/>
              <a:t> la </a:t>
            </a:r>
            <a:r>
              <a:rPr lang="en-US" dirty="0" err="1"/>
              <a:t>biodiversité</a:t>
            </a:r>
            <a:r>
              <a:rPr lang="en-US" dirty="0"/>
              <a:t> et le </a:t>
            </a:r>
            <a:r>
              <a:rPr lang="en-US" dirty="0" err="1"/>
              <a:t>paysage</a:t>
            </a:r>
            <a:r>
              <a:rPr lang="en-US" dirty="0"/>
              <a:t> de manière </a:t>
            </a:r>
            <a:r>
              <a:rPr lang="en-US" dirty="0" err="1"/>
              <a:t>ciblée</a:t>
            </a:r>
            <a:endParaRPr lang="de-CH" dirty="0"/>
          </a:p>
        </p:txBody>
      </p:sp>
      <p:sp>
        <p:nvSpPr>
          <p:cNvPr id="2" name="Fußzeilenplatzhalter 1">
            <a:extLst>
              <a:ext uri="{FF2B5EF4-FFF2-40B4-BE49-F238E27FC236}">
                <a16:creationId xmlns:a16="http://schemas.microsoft.com/office/drawing/2014/main" id="{46A4C265-04C2-2AEE-2DF6-00050D8459A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grpSp>
        <p:nvGrpSpPr>
          <p:cNvPr id="3" name="Gruppieren 2">
            <a:extLst>
              <a:ext uri="{FF2B5EF4-FFF2-40B4-BE49-F238E27FC236}">
                <a16:creationId xmlns:a16="http://schemas.microsoft.com/office/drawing/2014/main" id="{E42219CF-EBC2-A70C-399B-F457F1D093FA}"/>
              </a:ext>
            </a:extLst>
          </p:cNvPr>
          <p:cNvGrpSpPr/>
          <p:nvPr/>
        </p:nvGrpSpPr>
        <p:grpSpPr>
          <a:xfrm>
            <a:off x="815954" y="1124744"/>
            <a:ext cx="3557157" cy="5012077"/>
            <a:chOff x="827584" y="1178570"/>
            <a:chExt cx="3557157" cy="5012077"/>
          </a:xfrm>
        </p:grpSpPr>
        <p:pic>
          <p:nvPicPr>
            <p:cNvPr id="4" name="Grafik 3">
              <a:extLst>
                <a:ext uri="{FF2B5EF4-FFF2-40B4-BE49-F238E27FC236}">
                  <a16:creationId xmlns:a16="http://schemas.microsoft.com/office/drawing/2014/main" id="{EDCC0413-2B0B-B28C-C696-1FE74BF75B15}"/>
                </a:ext>
              </a:extLst>
            </p:cNvPr>
            <p:cNvPicPr>
              <a:picLocks noChangeAspect="1"/>
            </p:cNvPicPr>
            <p:nvPr/>
          </p:nvPicPr>
          <p:blipFill>
            <a:blip r:embed="rId3"/>
            <a:stretch>
              <a:fillRect/>
            </a:stretch>
          </p:blipFill>
          <p:spPr>
            <a:xfrm>
              <a:off x="827584" y="1178570"/>
              <a:ext cx="3557157" cy="5012077"/>
            </a:xfrm>
            <a:prstGeom prst="rect">
              <a:avLst/>
            </a:prstGeom>
            <a:effectLst>
              <a:outerShdw blurRad="63500" sx="102000" sy="102000" algn="ctr" rotWithShape="0">
                <a:prstClr val="black">
                  <a:alpha val="40000"/>
                </a:prstClr>
              </a:outerShdw>
            </a:effectLst>
          </p:spPr>
        </p:pic>
        <p:sp>
          <p:nvSpPr>
            <p:cNvPr id="6" name="Textfeld 5">
              <a:extLst>
                <a:ext uri="{FF2B5EF4-FFF2-40B4-BE49-F238E27FC236}">
                  <a16:creationId xmlns:a16="http://schemas.microsoft.com/office/drawing/2014/main" id="{1A55F508-A07A-021F-4527-0F4CCE2D82C0}"/>
                </a:ext>
              </a:extLst>
            </p:cNvPr>
            <p:cNvSpPr txBox="1"/>
            <p:nvPr/>
          </p:nvSpPr>
          <p:spPr>
            <a:xfrm>
              <a:off x="1115616" y="2079860"/>
              <a:ext cx="2736304" cy="215444"/>
            </a:xfrm>
            <a:prstGeom prst="rect">
              <a:avLst/>
            </a:prstGeom>
            <a:solidFill>
              <a:schemeClr val="bg1"/>
            </a:solidFill>
          </p:spPr>
          <p:txBody>
            <a:bodyPr wrap="square" rtlCol="0">
              <a:spAutoFit/>
            </a:bodyPr>
            <a:lstStyle/>
            <a:p>
              <a:r>
                <a:rPr lang="de-CH" sz="800" b="1" dirty="0"/>
                <a:t>Analyse de </a:t>
              </a:r>
              <a:r>
                <a:rPr lang="de-CH" sz="800" b="1" dirty="0" err="1"/>
                <a:t>base</a:t>
              </a:r>
              <a:r>
                <a:rPr lang="de-CH" sz="800" b="1" dirty="0"/>
                <a:t> des </a:t>
              </a:r>
              <a:r>
                <a:rPr lang="de-CH" sz="800" b="1" dirty="0" err="1"/>
                <a:t>objectifs</a:t>
              </a:r>
              <a:r>
                <a:rPr lang="de-CH" sz="800" b="1" dirty="0"/>
                <a:t> de </a:t>
              </a:r>
              <a:r>
                <a:rPr lang="de-CH" sz="800" b="1" dirty="0" err="1"/>
                <a:t>biodiversité</a:t>
              </a:r>
              <a:r>
                <a:rPr lang="de-CH" sz="800" b="1" dirty="0"/>
                <a:t> et de </a:t>
              </a:r>
              <a:r>
                <a:rPr lang="de-CH" sz="800" b="1" dirty="0" err="1"/>
                <a:t>paysage</a:t>
              </a:r>
              <a:endParaRPr lang="de-CH" sz="800" b="1" dirty="0"/>
            </a:p>
          </p:txBody>
        </p:sp>
      </p:grpSp>
      <p:grpSp>
        <p:nvGrpSpPr>
          <p:cNvPr id="8" name="Gruppieren 7">
            <a:extLst>
              <a:ext uri="{FF2B5EF4-FFF2-40B4-BE49-F238E27FC236}">
                <a16:creationId xmlns:a16="http://schemas.microsoft.com/office/drawing/2014/main" id="{3A342FEA-559A-E27C-7B8E-260A4876460A}"/>
              </a:ext>
            </a:extLst>
          </p:cNvPr>
          <p:cNvGrpSpPr/>
          <p:nvPr/>
        </p:nvGrpSpPr>
        <p:grpSpPr>
          <a:xfrm>
            <a:off x="4661143" y="1124744"/>
            <a:ext cx="3581584" cy="5004057"/>
            <a:chOff x="447422" y="1111059"/>
            <a:chExt cx="3581584" cy="5004057"/>
          </a:xfrm>
        </p:grpSpPr>
        <p:pic>
          <p:nvPicPr>
            <p:cNvPr id="14" name="Grafik 13">
              <a:extLst>
                <a:ext uri="{FF2B5EF4-FFF2-40B4-BE49-F238E27FC236}">
                  <a16:creationId xmlns:a16="http://schemas.microsoft.com/office/drawing/2014/main" id="{5F83E715-202C-D21C-B2A3-D150379B044C}"/>
                </a:ext>
              </a:extLst>
            </p:cNvPr>
            <p:cNvPicPr>
              <a:picLocks noChangeAspect="1"/>
            </p:cNvPicPr>
            <p:nvPr/>
          </p:nvPicPr>
          <p:blipFill>
            <a:blip r:embed="rId4"/>
            <a:stretch>
              <a:fillRect/>
            </a:stretch>
          </p:blipFill>
          <p:spPr>
            <a:xfrm>
              <a:off x="447422" y="1111059"/>
              <a:ext cx="3581584" cy="5004057"/>
            </a:xfrm>
            <a:prstGeom prst="rect">
              <a:avLst/>
            </a:prstGeom>
            <a:effectLst>
              <a:outerShdw blurRad="63500" sx="102000" sy="102000" algn="ctr" rotWithShape="0">
                <a:prstClr val="black">
                  <a:alpha val="40000"/>
                </a:prstClr>
              </a:outerShdw>
            </a:effectLst>
          </p:spPr>
        </p:pic>
        <p:pic>
          <p:nvPicPr>
            <p:cNvPr id="15" name="Grafik 14" descr="Ein Bild, das Text, Screenshot, Schrift, Zahl enthält.&#10;&#10;Automatisch generierte Beschreibung">
              <a:extLst>
                <a:ext uri="{FF2B5EF4-FFF2-40B4-BE49-F238E27FC236}">
                  <a16:creationId xmlns:a16="http://schemas.microsoft.com/office/drawing/2014/main" id="{541B623A-7F5F-23E1-900B-5AFAFE97555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5576" y="4041951"/>
              <a:ext cx="2952328" cy="1841360"/>
            </a:xfrm>
            <a:prstGeom prst="rect">
              <a:avLst/>
            </a:prstGeom>
          </p:spPr>
        </p:pic>
      </p:grpSp>
      <p:sp>
        <p:nvSpPr>
          <p:cNvPr id="16" name="TextBox 11">
            <a:extLst>
              <a:ext uri="{FF2B5EF4-FFF2-40B4-BE49-F238E27FC236}">
                <a16:creationId xmlns:a16="http://schemas.microsoft.com/office/drawing/2014/main" id="{2C42B828-02A4-B554-9953-034BA4B5B381}"/>
              </a:ext>
            </a:extLst>
          </p:cNvPr>
          <p:cNvSpPr txBox="1"/>
          <p:nvPr/>
        </p:nvSpPr>
        <p:spPr>
          <a:xfrm rot="20943845">
            <a:off x="2444780" y="2725538"/>
            <a:ext cx="4254439" cy="2677656"/>
          </a:xfrm>
          <a:prstGeom prst="rect">
            <a:avLst/>
          </a:prstGeom>
          <a:solidFill>
            <a:schemeClr val="bg1"/>
          </a:solidFill>
          <a:ln w="76200">
            <a:solidFill>
              <a:srgbClr val="FF0000"/>
            </a:solidFill>
          </a:ln>
        </p:spPr>
        <p:txBody>
          <a:bodyPr wrap="square" rtlCol="0">
            <a:spAutoFit/>
          </a:bodyPr>
          <a:lstStyle/>
          <a:p>
            <a:pPr lvl="0">
              <a:defRPr/>
            </a:pPr>
            <a:r>
              <a:rPr lang="de-CH" sz="2400" dirty="0">
                <a:solidFill>
                  <a:prstClr val="black"/>
                </a:solidFill>
                <a:latin typeface="Arial" panose="020B0604020202020204" pitchFamily="34" charset="0"/>
                <a:cs typeface="Arial" panose="020B0604020202020204" pitchFamily="34" charset="0"/>
              </a:rPr>
              <a:t>Nous savons maintenant quels sont les </a:t>
            </a:r>
            <a:r>
              <a:rPr lang="de-CH" sz="2400" dirty="0" err="1">
                <a:solidFill>
                  <a:prstClr val="black"/>
                </a:solidFill>
                <a:latin typeface="Arial" panose="020B0604020202020204" pitchFamily="34" charset="0"/>
                <a:cs typeface="Arial" panose="020B0604020202020204" pitchFamily="34" charset="0"/>
              </a:rPr>
              <a:t>objectifs</a:t>
            </a:r>
            <a:r>
              <a:rPr lang="de-CH" sz="2400" dirty="0">
                <a:solidFill>
                  <a:prstClr val="black"/>
                </a:solidFill>
                <a:latin typeface="Arial" panose="020B0604020202020204" pitchFamily="34" charset="0"/>
                <a:cs typeface="Arial" panose="020B0604020202020204" pitchFamily="34" charset="0"/>
              </a:rPr>
              <a:t> de </a:t>
            </a:r>
            <a:r>
              <a:rPr lang="de-CH" sz="2400" dirty="0" err="1">
                <a:solidFill>
                  <a:prstClr val="black"/>
                </a:solidFill>
                <a:latin typeface="Arial" panose="020B0604020202020204" pitchFamily="34" charset="0"/>
                <a:cs typeface="Arial" panose="020B0604020202020204" pitchFamily="34" charset="0"/>
              </a:rPr>
              <a:t>biodiversité</a:t>
            </a:r>
            <a:r>
              <a:rPr lang="de-CH" sz="2400" dirty="0">
                <a:solidFill>
                  <a:prstClr val="black"/>
                </a:solidFill>
                <a:latin typeface="Arial" panose="020B0604020202020204" pitchFamily="34" charset="0"/>
                <a:cs typeface="Arial" panose="020B0604020202020204" pitchFamily="34" charset="0"/>
              </a:rPr>
              <a:t> et de </a:t>
            </a:r>
            <a:r>
              <a:rPr lang="de-CH" sz="2400" dirty="0" err="1">
                <a:solidFill>
                  <a:prstClr val="black"/>
                </a:solidFill>
                <a:latin typeface="Arial" panose="020B0604020202020204" pitchFamily="34" charset="0"/>
                <a:cs typeface="Arial" panose="020B0604020202020204" pitchFamily="34" charset="0"/>
              </a:rPr>
              <a:t>paysage</a:t>
            </a:r>
            <a:r>
              <a:rPr lang="de-CH" sz="2400" dirty="0">
                <a:solidFill>
                  <a:prstClr val="black"/>
                </a:solidFill>
                <a:latin typeface="Arial" panose="020B0604020202020204" pitchFamily="34" charset="0"/>
                <a:cs typeface="Arial" panose="020B0604020202020204" pitchFamily="34" charset="0"/>
              </a:rPr>
              <a:t> </a:t>
            </a:r>
            <a:r>
              <a:rPr lang="de-CH" sz="2400" dirty="0" err="1">
                <a:solidFill>
                  <a:prstClr val="black"/>
                </a:solidFill>
                <a:latin typeface="Arial" panose="020B0604020202020204" pitchFamily="34" charset="0"/>
                <a:cs typeface="Arial" panose="020B0604020202020204" pitchFamily="34" charset="0"/>
              </a:rPr>
              <a:t>pour</a:t>
            </a:r>
            <a:r>
              <a:rPr lang="de-CH" sz="2400" dirty="0">
                <a:solidFill>
                  <a:prstClr val="black"/>
                </a:solidFill>
                <a:latin typeface="Arial" panose="020B0604020202020204" pitchFamily="34" charset="0"/>
                <a:cs typeface="Arial" panose="020B0604020202020204" pitchFamily="34" charset="0"/>
              </a:rPr>
              <a:t> la </a:t>
            </a:r>
            <a:r>
              <a:rPr lang="de-CH" sz="2400" dirty="0" err="1">
                <a:solidFill>
                  <a:prstClr val="black"/>
                </a:solidFill>
                <a:latin typeface="Arial" panose="020B0604020202020204" pitchFamily="34" charset="0"/>
                <a:cs typeface="Arial" panose="020B0604020202020204" pitchFamily="34" charset="0"/>
              </a:rPr>
              <a:t>région</a:t>
            </a:r>
            <a:r>
              <a:rPr lang="de-CH" sz="2400" dirty="0">
                <a:solidFill>
                  <a:prstClr val="black"/>
                </a:solidFill>
                <a:latin typeface="Arial" panose="020B0604020202020204" pitchFamily="34" charset="0"/>
                <a:cs typeface="Arial" panose="020B0604020202020204" pitchFamily="34" charset="0"/>
              </a:rPr>
              <a:t> et quelles sont les directives auxquelles les exploitants doivent impérativement se </a:t>
            </a:r>
            <a:r>
              <a:rPr lang="de-CH" sz="2400" dirty="0" err="1">
                <a:solidFill>
                  <a:prstClr val="black"/>
                </a:solidFill>
                <a:latin typeface="Arial" panose="020B0604020202020204" pitchFamily="34" charset="0"/>
                <a:cs typeface="Arial" panose="020B0604020202020204" pitchFamily="34" charset="0"/>
              </a:rPr>
              <a:t>conformer</a:t>
            </a:r>
            <a:r>
              <a:rPr lang="de-CH" sz="2400" dirty="0">
                <a:solidFill>
                  <a:prstClr val="black"/>
                </a:solidFill>
                <a:latin typeface="Arial" panose="020B0604020202020204" pitchFamily="34" charset="0"/>
                <a:cs typeface="Arial" panose="020B0604020202020204" pitchFamily="34" charset="0"/>
              </a:rPr>
              <a:t>. </a:t>
            </a:r>
            <a:endParaRPr kumimoji="0" lang="de-CH"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703821461"/>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5CF6B6-F600-4DF9-A534-F9E4E16E99A6}">
  <ds:schemaRefs>
    <ds:schemaRef ds:uri="http://schemas.microsoft.com/sharepoint/v3/contenttype/forms"/>
  </ds:schemaRefs>
</ds:datastoreItem>
</file>

<file path=customXml/itemProps2.xml><?xml version="1.0" encoding="utf-8"?>
<ds:datastoreItem xmlns:ds="http://schemas.openxmlformats.org/officeDocument/2006/customXml" ds:itemID="{3B1F0389-DCC4-4552-AF62-62FC06389D97}">
  <ds:schemaRefs>
    <ds:schemaRef ds:uri="http://purl.org/dc/elements/1.1/"/>
    <ds:schemaRef ds:uri="http://schemas.microsoft.com/office/2006/documentManagement/types"/>
    <ds:schemaRef ds:uri="http://schemas.microsoft.com/sharepoint/v3"/>
    <ds:schemaRef ds:uri="926ccd4c-651f-4ccc-af87-3950eef9fdad"/>
    <ds:schemaRef ds:uri="http://purl.org/dc/terms/"/>
    <ds:schemaRef ds:uri="http://schemas.openxmlformats.org/package/2006/metadata/core-properties"/>
    <ds:schemaRef ds:uri="http://purl.org/dc/dcmitype/"/>
    <ds:schemaRef ds:uri="http://schemas.microsoft.com/office/infopath/2007/PartnerControls"/>
    <ds:schemaRef ds:uri="dd18740c-b141-4d05-9751-e9f3dcf7e76f"/>
    <ds:schemaRef ds:uri="http://schemas.microsoft.com/office/2006/metadata/properties"/>
    <ds:schemaRef ds:uri="http://www.w3.org/XML/1998/namespace"/>
    <ds:schemaRef ds:uri="6198184d-d2c8-499d-9d12-552a8ace3336"/>
    <ds:schemaRef ds:uri="931b810c-e1bd-460f-9377-b918a6c9e4ac"/>
  </ds:schemaRefs>
</ds:datastoreItem>
</file>

<file path=customXml/itemProps3.xml><?xml version="1.0" encoding="utf-8"?>
<ds:datastoreItem xmlns:ds="http://schemas.openxmlformats.org/officeDocument/2006/customXml" ds:itemID="{F76AFE5B-CB44-493B-BC8B-4825525E7B49}"/>
</file>

<file path=docProps/app.xml><?xml version="1.0" encoding="utf-8"?>
<Properties xmlns="http://schemas.openxmlformats.org/officeDocument/2006/extended-properties" xmlns:vt="http://schemas.openxmlformats.org/officeDocument/2006/docPropsVTypes">
  <Template/>
  <TotalTime>0</TotalTime>
  <Words>7825</Words>
  <Application>Microsoft Office PowerPoint</Application>
  <PresentationFormat>Bildschirmpräsentation (4:3)</PresentationFormat>
  <Paragraphs>940</Paragraphs>
  <Slides>106</Slides>
  <Notes>72</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106</vt:i4>
      </vt:variant>
    </vt:vector>
  </HeadingPairs>
  <TitlesOfParts>
    <vt:vector size="113" baseType="lpstr">
      <vt:lpstr>Arial</vt:lpstr>
      <vt:lpstr>Calibri</vt:lpstr>
      <vt:lpstr>Symbol</vt:lpstr>
      <vt:lpstr>Times New Roman</vt:lpstr>
      <vt:lpstr>Verdana</vt:lpstr>
      <vt:lpstr>Wingdings</vt:lpstr>
      <vt:lpstr>Benutzerdefiniertes Design</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Paysage et agriculture : objectifs politiques</vt:lpstr>
      <vt:lpstr>Promouvoir la biodiversité et le paysage de manière ciblée :  Quels sont les objectifs ?</vt:lpstr>
      <vt:lpstr>Promouvoir la biodiversité et le paysage de manière ciblée</vt:lpstr>
      <vt:lpstr>Promouvoir la biodiversité et le paysage de manière ciblée</vt:lpstr>
      <vt:lpstr>Exemple d'une ferme fictive à Othmarsingen</vt:lpstr>
      <vt:lpstr>Promouvoir la biodiversité et le paysage de manière ciblée</vt:lpstr>
      <vt:lpstr>Promouvoir la biodiversité et le paysage de manière ciblée</vt:lpstr>
      <vt:lpstr>Objectifs du rapport OPAL </vt:lpstr>
      <vt:lpstr>Objectifs du rapport OPAL </vt:lpstr>
      <vt:lpstr>Objectif d'habitat, objectif de qualité et diversité génétique</vt:lpstr>
      <vt:lpstr>Promouvoir la biodiversité et le paysage de manière ciblée</vt:lpstr>
      <vt:lpstr>Promouvoir la biodiversité et le paysage de manière ciblée</vt:lpstr>
      <vt:lpstr>Promouvoir la biodiversité et le paysage de manière ciblée</vt:lpstr>
      <vt:lpstr>Objectifs du rapport OPAL </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3) Objectifs de diversité génétique</vt:lpstr>
      <vt:lpstr>2) Objectifs de diversité des milieux</vt:lpstr>
      <vt:lpstr>2) Objectifs de diversité des milieux</vt:lpstr>
      <vt:lpstr>Quelle est la surface nécessaire ? </vt:lpstr>
      <vt:lpstr>Quelle est la surface nécessaire ? </vt:lpstr>
      <vt:lpstr>Quels sont les objectifs ? Conclusion intermédiaire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Déterminer les espèces cibles</vt:lpstr>
      <vt:lpstr>Déterminer les espèces cibles</vt:lpstr>
      <vt:lpstr>Déterminer les espèces cibles</vt:lpstr>
      <vt:lpstr>Déterminer les espèces cibles</vt:lpstr>
      <vt:lpstr>Promouvoir la biodiversité et le paysage de manière ciblée</vt:lpstr>
      <vt:lpstr>Promouvoir la biodiversité et le paysage de manière ciblée</vt:lpstr>
      <vt:lpstr>Promouvoir la biodiversité et le paysage de manière ciblée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Objectifs selon l’analyse historique</vt:lpstr>
      <vt:lpstr>Quelle est la surface nécessaire ? </vt:lpstr>
      <vt:lpstr>Quelle est la surface nécessaire ? </vt:lpstr>
      <vt:lpstr>Quels sont les objectifs ? Conclusion intermédiaire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 :  Quels sont les objectifs ?</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vt:lpstr>
      <vt:lpstr>Promouvoir la biodiversité et le paysage de manière ciblée :  Quels sont les objectifs ?</vt:lpstr>
      <vt:lpstr>Promouvoir la biodiversité et le paysage de manière ciblée</vt:lpstr>
      <vt:lpstr>Promouvoir la biodiversité et le paysage de manière ciblée</vt:lpstr>
      <vt:lpstr>Promouvoir la biodiversité et le paysage de manière ciblée :  Quels sont les objectifs ?</vt:lpstr>
      <vt:lpstr>Liens vers les outils</vt:lpstr>
      <vt:lpstr>Promouvoir la biodiversité et le paysage de manière ciblée : Quels sont les objectifs?</vt:lpstr>
      <vt:lpstr>Mentions légales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keywords>docId:BCE781507335949FDCD64DD72B2A6AE8</cp:keywords>
  <cp:lastModifiedBy>Zurbrügg Corinne</cp:lastModifiedBy>
  <cp:revision>763</cp:revision>
  <cp:lastPrinted>2023-03-03T12:03:53Z</cp:lastPrinted>
  <dcterms:created xsi:type="dcterms:W3CDTF">2017-09-25T14:16:51Z</dcterms:created>
  <dcterms:modified xsi:type="dcterms:W3CDTF">2026-06-01T11:49:36Z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