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5"/>
  </p:notesMasterIdLst>
  <p:sldIdLst>
    <p:sldId id="294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39" r:id="rId14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FFFF"/>
    <a:srgbClr val="FBE5D6"/>
    <a:srgbClr val="FF0000"/>
    <a:srgbClr val="FE5F44"/>
    <a:srgbClr val="CCFFFF"/>
    <a:srgbClr val="FDDC7F"/>
    <a:srgbClr val="FCFF7D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543BB4-A0FE-430D-BBA9-1D46DB56717C}" v="2" dt="2026-06-01T14:26:48.494"/>
    <p1510:client id="{C766BE58-386A-4186-AA55-7104731A622B}" v="32" dt="2026-06-02T07:05:54.391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50" autoAdjust="0"/>
    <p:restoredTop sz="84144" autoAdjust="0"/>
  </p:normalViewPr>
  <p:slideViewPr>
    <p:cSldViewPr>
      <p:cViewPr varScale="1">
        <p:scale>
          <a:sx n="106" d="100"/>
          <a:sy n="106" d="100"/>
        </p:scale>
        <p:origin x="166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undo custSel addSld delSld modSld">
      <pc:chgData name="Zurbrügg Corinne" userId="9bf00a35-daaf-4b5d-a00c-eae22b493c7e" providerId="ADAL" clId="{F896CB6E-1FF8-4F8E-BB38-22186265DB2A}" dt="2026-06-02T07:06:43.372" v="606" actId="1076"/>
      <pc:docMkLst>
        <pc:docMk/>
      </pc:docMkLst>
      <pc:sldChg chg="add del">
        <pc:chgData name="Zurbrügg Corinne" userId="9bf00a35-daaf-4b5d-a00c-eae22b493c7e" providerId="ADAL" clId="{F896CB6E-1FF8-4F8E-BB38-22186265DB2A}" dt="2026-06-01T14:54:40.895" v="58"/>
        <pc:sldMkLst>
          <pc:docMk/>
          <pc:sldMk cId="2024661633" sldId="260"/>
        </pc:sldMkLst>
      </pc:sldChg>
      <pc:sldChg chg="add del">
        <pc:chgData name="Zurbrügg Corinne" userId="9bf00a35-daaf-4b5d-a00c-eae22b493c7e" providerId="ADAL" clId="{F896CB6E-1FF8-4F8E-BB38-22186265DB2A}" dt="2026-06-01T14:54:40.895" v="58"/>
        <pc:sldMkLst>
          <pc:docMk/>
          <pc:sldMk cId="3135536558" sldId="276"/>
        </pc:sldMkLst>
      </pc:sldChg>
      <pc:sldChg chg="delSp modSp mod">
        <pc:chgData name="Zurbrügg Corinne" userId="9bf00a35-daaf-4b5d-a00c-eae22b493c7e" providerId="ADAL" clId="{F896CB6E-1FF8-4F8E-BB38-22186265DB2A}" dt="2026-06-02T06:59:07.249" v="494" actId="20577"/>
        <pc:sldMkLst>
          <pc:docMk/>
          <pc:sldMk cId="2323421958" sldId="294"/>
        </pc:sldMkLst>
        <pc:spChg chg="mod">
          <ac:chgData name="Zurbrügg Corinne" userId="9bf00a35-daaf-4b5d-a00c-eae22b493c7e" providerId="ADAL" clId="{F896CB6E-1FF8-4F8E-BB38-22186265DB2A}" dt="2026-06-02T06:59:07.249" v="494" actId="20577"/>
          <ac:spMkLst>
            <pc:docMk/>
            <pc:sldMk cId="2323421958" sldId="294"/>
            <ac:spMk id="2" creationId="{85D86126-2FA0-4F13-857B-0852FD4811FE}"/>
          </ac:spMkLst>
        </pc:spChg>
        <pc:spChg chg="del mod">
          <ac:chgData name="Zurbrügg Corinne" userId="9bf00a35-daaf-4b5d-a00c-eae22b493c7e" providerId="ADAL" clId="{F896CB6E-1FF8-4F8E-BB38-22186265DB2A}" dt="2026-06-01T15:04:24.174" v="269" actId="478"/>
          <ac:spMkLst>
            <pc:docMk/>
            <pc:sldMk cId="2323421958" sldId="294"/>
            <ac:spMk id="3" creationId="{7F6B1E64-B0A8-4466-9781-1A50D6C4C1CE}"/>
          </ac:spMkLst>
        </pc:spChg>
        <pc:spChg chg="del">
          <ac:chgData name="Zurbrügg Corinne" userId="9bf00a35-daaf-4b5d-a00c-eae22b493c7e" providerId="ADAL" clId="{F896CB6E-1FF8-4F8E-BB38-22186265DB2A}" dt="2026-06-01T14:24:45.219" v="0" actId="478"/>
          <ac:spMkLst>
            <pc:docMk/>
            <pc:sldMk cId="2323421958" sldId="294"/>
            <ac:spMk id="4" creationId="{D42D06DA-5490-306F-0A99-FFF773985543}"/>
          </ac:spMkLst>
        </pc:spChg>
        <pc:spChg chg="del">
          <ac:chgData name="Zurbrügg Corinne" userId="9bf00a35-daaf-4b5d-a00c-eae22b493c7e" providerId="ADAL" clId="{F896CB6E-1FF8-4F8E-BB38-22186265DB2A}" dt="2026-06-01T14:25:06.070" v="1" actId="478"/>
          <ac:spMkLst>
            <pc:docMk/>
            <pc:sldMk cId="2323421958" sldId="294"/>
            <ac:spMk id="5" creationId="{33490FDD-79AB-160C-03AB-911EFB32E0F3}"/>
          </ac:spMkLst>
        </pc:spChg>
      </pc:sldChg>
      <pc:sldChg chg="delSp modSp del mod">
        <pc:chgData name="Zurbrügg Corinne" userId="9bf00a35-daaf-4b5d-a00c-eae22b493c7e" providerId="ADAL" clId="{F896CB6E-1FF8-4F8E-BB38-22186265DB2A}" dt="2026-06-01T15:04:01.602" v="266" actId="47"/>
        <pc:sldMkLst>
          <pc:docMk/>
          <pc:sldMk cId="1233965050" sldId="297"/>
        </pc:sldMkLst>
        <pc:spChg chg="mod">
          <ac:chgData name="Zurbrügg Corinne" userId="9bf00a35-daaf-4b5d-a00c-eae22b493c7e" providerId="ADAL" clId="{F896CB6E-1FF8-4F8E-BB38-22186265DB2A}" dt="2026-06-01T14:57:59.524" v="82" actId="27636"/>
          <ac:spMkLst>
            <pc:docMk/>
            <pc:sldMk cId="1233965050" sldId="297"/>
            <ac:spMk id="3" creationId="{8CC87A89-0FD3-147E-EB56-1CF8010B8530}"/>
          </ac:spMkLst>
        </pc:spChg>
        <pc:spChg chg="mod">
          <ac:chgData name="Zurbrügg Corinne" userId="9bf00a35-daaf-4b5d-a00c-eae22b493c7e" providerId="ADAL" clId="{F896CB6E-1FF8-4F8E-BB38-22186265DB2A}" dt="2026-06-01T14:55:33.639" v="61" actId="27636"/>
          <ac:spMkLst>
            <pc:docMk/>
            <pc:sldMk cId="1233965050" sldId="297"/>
            <ac:spMk id="4" creationId="{8462E61B-9826-41C4-EBD3-D3F0F622123F}"/>
          </ac:spMkLst>
        </pc:spChg>
        <pc:spChg chg="del">
          <ac:chgData name="Zurbrügg Corinne" userId="9bf00a35-daaf-4b5d-a00c-eae22b493c7e" providerId="ADAL" clId="{F896CB6E-1FF8-4F8E-BB38-22186265DB2A}" dt="2026-06-01T14:25:09.440" v="2" actId="478"/>
          <ac:spMkLst>
            <pc:docMk/>
            <pc:sldMk cId="1233965050" sldId="297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49.547" v="246" actId="47"/>
        <pc:sldMkLst>
          <pc:docMk/>
          <pc:sldMk cId="673305595" sldId="305"/>
        </pc:sldMkLst>
        <pc:spChg chg="del">
          <ac:chgData name="Zurbrügg Corinne" userId="9bf00a35-daaf-4b5d-a00c-eae22b493c7e" providerId="ADAL" clId="{F896CB6E-1FF8-4F8E-BB38-22186265DB2A}" dt="2026-06-01T14:25:16.216" v="4" actId="478"/>
          <ac:spMkLst>
            <pc:docMk/>
            <pc:sldMk cId="673305595" sldId="305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0.356" v="247" actId="47"/>
        <pc:sldMkLst>
          <pc:docMk/>
          <pc:sldMk cId="1120724194" sldId="306"/>
        </pc:sldMkLst>
        <pc:spChg chg="del">
          <ac:chgData name="Zurbrügg Corinne" userId="9bf00a35-daaf-4b5d-a00c-eae22b493c7e" providerId="ADAL" clId="{F896CB6E-1FF8-4F8E-BB38-22186265DB2A}" dt="2026-06-01T14:25:23.561" v="5" actId="478"/>
          <ac:spMkLst>
            <pc:docMk/>
            <pc:sldMk cId="1120724194" sldId="306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1.145" v="248" actId="47"/>
        <pc:sldMkLst>
          <pc:docMk/>
          <pc:sldMk cId="3405565573" sldId="307"/>
        </pc:sldMkLst>
        <pc:spChg chg="del">
          <ac:chgData name="Zurbrügg Corinne" userId="9bf00a35-daaf-4b5d-a00c-eae22b493c7e" providerId="ADAL" clId="{F896CB6E-1FF8-4F8E-BB38-22186265DB2A}" dt="2026-06-01T14:25:28.353" v="6" actId="478"/>
          <ac:spMkLst>
            <pc:docMk/>
            <pc:sldMk cId="3405565573" sldId="307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2.269" v="249" actId="47"/>
        <pc:sldMkLst>
          <pc:docMk/>
          <pc:sldMk cId="2533397213" sldId="308"/>
        </pc:sldMkLst>
        <pc:spChg chg="del">
          <ac:chgData name="Zurbrügg Corinne" userId="9bf00a35-daaf-4b5d-a00c-eae22b493c7e" providerId="ADAL" clId="{F896CB6E-1FF8-4F8E-BB38-22186265DB2A}" dt="2026-06-01T14:25:35.278" v="7" actId="478"/>
          <ac:spMkLst>
            <pc:docMk/>
            <pc:sldMk cId="2533397213" sldId="308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2.939" v="250" actId="47"/>
        <pc:sldMkLst>
          <pc:docMk/>
          <pc:sldMk cId="2346439424" sldId="309"/>
        </pc:sldMkLst>
        <pc:spChg chg="del">
          <ac:chgData name="Zurbrügg Corinne" userId="9bf00a35-daaf-4b5d-a00c-eae22b493c7e" providerId="ADAL" clId="{F896CB6E-1FF8-4F8E-BB38-22186265DB2A}" dt="2026-06-01T14:25:41.435" v="8" actId="478"/>
          <ac:spMkLst>
            <pc:docMk/>
            <pc:sldMk cId="2346439424" sldId="309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4.844" v="252" actId="47"/>
        <pc:sldMkLst>
          <pc:docMk/>
          <pc:sldMk cId="2747571353" sldId="310"/>
        </pc:sldMkLst>
        <pc:spChg chg="del">
          <ac:chgData name="Zurbrügg Corinne" userId="9bf00a35-daaf-4b5d-a00c-eae22b493c7e" providerId="ADAL" clId="{F896CB6E-1FF8-4F8E-BB38-22186265DB2A}" dt="2026-06-01T14:25:48.608" v="10" actId="478"/>
          <ac:spMkLst>
            <pc:docMk/>
            <pc:sldMk cId="2747571353" sldId="310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8.155" v="255" actId="47"/>
        <pc:sldMkLst>
          <pc:docMk/>
          <pc:sldMk cId="2225045099" sldId="312"/>
        </pc:sldMkLst>
        <pc:spChg chg="del">
          <ac:chgData name="Zurbrügg Corinne" userId="9bf00a35-daaf-4b5d-a00c-eae22b493c7e" providerId="ADAL" clId="{F896CB6E-1FF8-4F8E-BB38-22186265DB2A}" dt="2026-06-01T14:26:02.698" v="13" actId="478"/>
          <ac:spMkLst>
            <pc:docMk/>
            <pc:sldMk cId="2225045099" sldId="312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3:01.114" v="258" actId="47"/>
        <pc:sldMkLst>
          <pc:docMk/>
          <pc:sldMk cId="92956550" sldId="313"/>
        </pc:sldMkLst>
        <pc:spChg chg="del">
          <ac:chgData name="Zurbrügg Corinne" userId="9bf00a35-daaf-4b5d-a00c-eae22b493c7e" providerId="ADAL" clId="{F896CB6E-1FF8-4F8E-BB38-22186265DB2A}" dt="2026-06-01T14:26:16.330" v="16" actId="478"/>
          <ac:spMkLst>
            <pc:docMk/>
            <pc:sldMk cId="92956550" sldId="313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3.801" v="251" actId="47"/>
        <pc:sldMkLst>
          <pc:docMk/>
          <pc:sldMk cId="516742663" sldId="315"/>
        </pc:sldMkLst>
        <pc:spChg chg="del">
          <ac:chgData name="Zurbrügg Corinne" userId="9bf00a35-daaf-4b5d-a00c-eae22b493c7e" providerId="ADAL" clId="{F896CB6E-1FF8-4F8E-BB38-22186265DB2A}" dt="2026-06-01T14:25:44.714" v="9" actId="478"/>
          <ac:spMkLst>
            <pc:docMk/>
            <pc:sldMk cId="516742663" sldId="315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9.019" v="256" actId="47"/>
        <pc:sldMkLst>
          <pc:docMk/>
          <pc:sldMk cId="363748652" sldId="316"/>
        </pc:sldMkLst>
        <pc:spChg chg="del">
          <ac:chgData name="Zurbrügg Corinne" userId="9bf00a35-daaf-4b5d-a00c-eae22b493c7e" providerId="ADAL" clId="{F896CB6E-1FF8-4F8E-BB38-22186265DB2A}" dt="2026-06-01T14:26:05.988" v="14" actId="478"/>
          <ac:spMkLst>
            <pc:docMk/>
            <pc:sldMk cId="363748652" sldId="316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5.961" v="253" actId="47"/>
        <pc:sldMkLst>
          <pc:docMk/>
          <pc:sldMk cId="1585295806" sldId="317"/>
        </pc:sldMkLst>
        <pc:spChg chg="del">
          <ac:chgData name="Zurbrügg Corinne" userId="9bf00a35-daaf-4b5d-a00c-eae22b493c7e" providerId="ADAL" clId="{F896CB6E-1FF8-4F8E-BB38-22186265DB2A}" dt="2026-06-01T14:25:51.576" v="11" actId="478"/>
          <ac:spMkLst>
            <pc:docMk/>
            <pc:sldMk cId="1585295806" sldId="317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3:00.091" v="257" actId="47"/>
        <pc:sldMkLst>
          <pc:docMk/>
          <pc:sldMk cId="452542467" sldId="318"/>
        </pc:sldMkLst>
        <pc:spChg chg="del">
          <ac:chgData name="Zurbrügg Corinne" userId="9bf00a35-daaf-4b5d-a00c-eae22b493c7e" providerId="ADAL" clId="{F896CB6E-1FF8-4F8E-BB38-22186265DB2A}" dt="2026-06-01T14:26:13.297" v="15" actId="478"/>
          <ac:spMkLst>
            <pc:docMk/>
            <pc:sldMk cId="452542467" sldId="318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48.541" v="245" actId="47"/>
        <pc:sldMkLst>
          <pc:docMk/>
          <pc:sldMk cId="2638093975" sldId="319"/>
        </pc:sldMkLst>
        <pc:spChg chg="del">
          <ac:chgData name="Zurbrügg Corinne" userId="9bf00a35-daaf-4b5d-a00c-eae22b493c7e" providerId="ADAL" clId="{F896CB6E-1FF8-4F8E-BB38-22186265DB2A}" dt="2026-06-01T14:25:12.625" v="3" actId="478"/>
          <ac:spMkLst>
            <pc:docMk/>
            <pc:sldMk cId="2638093975" sldId="319"/>
            <ac:spMk id="5" creationId="{0EA47D8F-B718-966B-420B-0FDFBE8B73E7}"/>
          </ac:spMkLst>
        </pc:spChg>
      </pc:sldChg>
      <pc:sldChg chg="delSp del mod">
        <pc:chgData name="Zurbrügg Corinne" userId="9bf00a35-daaf-4b5d-a00c-eae22b493c7e" providerId="ADAL" clId="{F896CB6E-1FF8-4F8E-BB38-22186265DB2A}" dt="2026-06-01T15:02:57.290" v="254" actId="47"/>
        <pc:sldMkLst>
          <pc:docMk/>
          <pc:sldMk cId="3241264356" sldId="320"/>
        </pc:sldMkLst>
        <pc:spChg chg="del">
          <ac:chgData name="Zurbrügg Corinne" userId="9bf00a35-daaf-4b5d-a00c-eae22b493c7e" providerId="ADAL" clId="{F896CB6E-1FF8-4F8E-BB38-22186265DB2A}" dt="2026-06-01T14:25:59.643" v="12" actId="478"/>
          <ac:spMkLst>
            <pc:docMk/>
            <pc:sldMk cId="3241264356" sldId="320"/>
            <ac:spMk id="5" creationId="{0EA47D8F-B718-966B-420B-0FDFBE8B73E7}"/>
          </ac:spMkLst>
        </pc:spChg>
      </pc:sldChg>
      <pc:sldChg chg="add del">
        <pc:chgData name="Zurbrügg Corinne" userId="9bf00a35-daaf-4b5d-a00c-eae22b493c7e" providerId="ADAL" clId="{F896CB6E-1FF8-4F8E-BB38-22186265DB2A}" dt="2026-06-01T15:03:06.082" v="260" actId="47"/>
        <pc:sldMkLst>
          <pc:docMk/>
          <pc:sldMk cId="266204402" sldId="339"/>
        </pc:sldMkLst>
      </pc:sldChg>
      <pc:sldChg chg="addSp modSp new mod">
        <pc:chgData name="Zurbrügg Corinne" userId="9bf00a35-daaf-4b5d-a00c-eae22b493c7e" providerId="ADAL" clId="{F896CB6E-1FF8-4F8E-BB38-22186265DB2A}" dt="2026-06-02T06:58:55.995" v="487" actId="20577"/>
        <pc:sldMkLst>
          <pc:docMk/>
          <pc:sldMk cId="3702078214" sldId="340"/>
        </pc:sldMkLst>
        <pc:spChg chg="mod">
          <ac:chgData name="Zurbrügg Corinne" userId="9bf00a35-daaf-4b5d-a00c-eae22b493c7e" providerId="ADAL" clId="{F896CB6E-1FF8-4F8E-BB38-22186265DB2A}" dt="2026-06-02T06:56:12.878" v="420" actId="20577"/>
          <ac:spMkLst>
            <pc:docMk/>
            <pc:sldMk cId="3702078214" sldId="340"/>
            <ac:spMk id="3" creationId="{B91E0DC5-B297-3BAC-48CC-913470DE5B6A}"/>
          </ac:spMkLst>
        </pc:spChg>
        <pc:spChg chg="mod">
          <ac:chgData name="Zurbrügg Corinne" userId="9bf00a35-daaf-4b5d-a00c-eae22b493c7e" providerId="ADAL" clId="{F896CB6E-1FF8-4F8E-BB38-22186265DB2A}" dt="2026-06-02T06:58:55.995" v="487" actId="20577"/>
          <ac:spMkLst>
            <pc:docMk/>
            <pc:sldMk cId="3702078214" sldId="340"/>
            <ac:spMk id="4" creationId="{DCBDF38B-9464-9829-40A0-895D550D3C36}"/>
          </ac:spMkLst>
        </pc:spChg>
        <pc:spChg chg="add mod">
          <ac:chgData name="Zurbrügg Corinne" userId="9bf00a35-daaf-4b5d-a00c-eae22b493c7e" providerId="ADAL" clId="{F896CB6E-1FF8-4F8E-BB38-22186265DB2A}" dt="2026-06-02T06:56:32.026" v="422" actId="1076"/>
          <ac:spMkLst>
            <pc:docMk/>
            <pc:sldMk cId="3702078214" sldId="340"/>
            <ac:spMk id="5" creationId="{2D57066F-A4F0-3A1E-E30D-B69E74ED453E}"/>
          </ac:spMkLst>
        </pc:spChg>
      </pc:sldChg>
      <pc:sldChg chg="new del">
        <pc:chgData name="Zurbrügg Corinne" userId="9bf00a35-daaf-4b5d-a00c-eae22b493c7e" providerId="ADAL" clId="{F896CB6E-1FF8-4F8E-BB38-22186265DB2A}" dt="2026-06-01T14:59:12.524" v="84" actId="680"/>
        <pc:sldMkLst>
          <pc:docMk/>
          <pc:sldMk cId="4175502408" sldId="340"/>
        </pc:sldMkLst>
      </pc:sldChg>
      <pc:sldChg chg="modSp new mod">
        <pc:chgData name="Zurbrügg Corinne" userId="9bf00a35-daaf-4b5d-a00c-eae22b493c7e" providerId="ADAL" clId="{F896CB6E-1FF8-4F8E-BB38-22186265DB2A}" dt="2026-06-02T06:58:46.850" v="483" actId="20577"/>
        <pc:sldMkLst>
          <pc:docMk/>
          <pc:sldMk cId="390850980" sldId="341"/>
        </pc:sldMkLst>
        <pc:spChg chg="mod">
          <ac:chgData name="Zurbrügg Corinne" userId="9bf00a35-daaf-4b5d-a00c-eae22b493c7e" providerId="ADAL" clId="{F896CB6E-1FF8-4F8E-BB38-22186265DB2A}" dt="2026-06-02T06:57:59.021" v="453" actId="5793"/>
          <ac:spMkLst>
            <pc:docMk/>
            <pc:sldMk cId="390850980" sldId="341"/>
            <ac:spMk id="3" creationId="{50132F8F-B1B8-3596-629A-30FD33A57A48}"/>
          </ac:spMkLst>
        </pc:spChg>
        <pc:spChg chg="mod">
          <ac:chgData name="Zurbrügg Corinne" userId="9bf00a35-daaf-4b5d-a00c-eae22b493c7e" providerId="ADAL" clId="{F896CB6E-1FF8-4F8E-BB38-22186265DB2A}" dt="2026-06-02T06:58:46.850" v="483" actId="20577"/>
          <ac:spMkLst>
            <pc:docMk/>
            <pc:sldMk cId="390850980" sldId="341"/>
            <ac:spMk id="4" creationId="{0D0D1160-FDDB-69E0-DACC-B809A272583C}"/>
          </ac:spMkLst>
        </pc:spChg>
      </pc:sldChg>
      <pc:sldChg chg="modSp new mod">
        <pc:chgData name="Zurbrügg Corinne" userId="9bf00a35-daaf-4b5d-a00c-eae22b493c7e" providerId="ADAL" clId="{F896CB6E-1FF8-4F8E-BB38-22186265DB2A}" dt="2026-06-02T06:59:22.794" v="497" actId="1076"/>
        <pc:sldMkLst>
          <pc:docMk/>
          <pc:sldMk cId="134601207" sldId="342"/>
        </pc:sldMkLst>
        <pc:spChg chg="mod">
          <ac:chgData name="Zurbrügg Corinne" userId="9bf00a35-daaf-4b5d-a00c-eae22b493c7e" providerId="ADAL" clId="{F896CB6E-1FF8-4F8E-BB38-22186265DB2A}" dt="2026-06-02T06:59:22.794" v="497" actId="1076"/>
          <ac:spMkLst>
            <pc:docMk/>
            <pc:sldMk cId="134601207" sldId="342"/>
            <ac:spMk id="3" creationId="{4DFCB716-52BC-BC22-16B3-4639C15C9652}"/>
          </ac:spMkLst>
        </pc:spChg>
        <pc:spChg chg="mod">
          <ac:chgData name="Zurbrügg Corinne" userId="9bf00a35-daaf-4b5d-a00c-eae22b493c7e" providerId="ADAL" clId="{F896CB6E-1FF8-4F8E-BB38-22186265DB2A}" dt="2026-06-02T06:58:39.676" v="479" actId="20577"/>
          <ac:spMkLst>
            <pc:docMk/>
            <pc:sldMk cId="134601207" sldId="342"/>
            <ac:spMk id="4" creationId="{A38F12A7-5DAC-B1F7-3D77-ACC02BD8398D}"/>
          </ac:spMkLst>
        </pc:spChg>
      </pc:sldChg>
      <pc:sldChg chg="addSp modSp new mod">
        <pc:chgData name="Zurbrügg Corinne" userId="9bf00a35-daaf-4b5d-a00c-eae22b493c7e" providerId="ADAL" clId="{F896CB6E-1FF8-4F8E-BB38-22186265DB2A}" dt="2026-06-02T07:00:44.852" v="522" actId="1076"/>
        <pc:sldMkLst>
          <pc:docMk/>
          <pc:sldMk cId="3845033531" sldId="343"/>
        </pc:sldMkLst>
        <pc:spChg chg="mod">
          <ac:chgData name="Zurbrügg Corinne" userId="9bf00a35-daaf-4b5d-a00c-eae22b493c7e" providerId="ADAL" clId="{F896CB6E-1FF8-4F8E-BB38-22186265DB2A}" dt="2026-06-02T07:00:26.098" v="520" actId="5793"/>
          <ac:spMkLst>
            <pc:docMk/>
            <pc:sldMk cId="3845033531" sldId="343"/>
            <ac:spMk id="3" creationId="{5AFB6041-CAAB-3573-E63B-1946F5B84580}"/>
          </ac:spMkLst>
        </pc:spChg>
        <pc:spChg chg="mod">
          <ac:chgData name="Zurbrügg Corinne" userId="9bf00a35-daaf-4b5d-a00c-eae22b493c7e" providerId="ADAL" clId="{F896CB6E-1FF8-4F8E-BB38-22186265DB2A}" dt="2026-06-02T06:59:46.282" v="512" actId="20577"/>
          <ac:spMkLst>
            <pc:docMk/>
            <pc:sldMk cId="3845033531" sldId="343"/>
            <ac:spMk id="4" creationId="{BD81FC10-3765-260E-042C-77E28DA908A5}"/>
          </ac:spMkLst>
        </pc:spChg>
        <pc:spChg chg="add mod">
          <ac:chgData name="Zurbrügg Corinne" userId="9bf00a35-daaf-4b5d-a00c-eae22b493c7e" providerId="ADAL" clId="{F896CB6E-1FF8-4F8E-BB38-22186265DB2A}" dt="2026-06-02T07:00:44.852" v="522" actId="1076"/>
          <ac:spMkLst>
            <pc:docMk/>
            <pc:sldMk cId="3845033531" sldId="343"/>
            <ac:spMk id="5" creationId="{05CC4D74-9902-0BCE-7795-2DB72F07E4A5}"/>
          </ac:spMkLst>
        </pc:spChg>
      </pc:sldChg>
      <pc:sldChg chg="addSp modSp new mod">
        <pc:chgData name="Zurbrügg Corinne" userId="9bf00a35-daaf-4b5d-a00c-eae22b493c7e" providerId="ADAL" clId="{F896CB6E-1FF8-4F8E-BB38-22186265DB2A}" dt="2026-06-02T07:03:47.495" v="551" actId="1076"/>
        <pc:sldMkLst>
          <pc:docMk/>
          <pc:sldMk cId="3285853872" sldId="344"/>
        </pc:sldMkLst>
        <pc:spChg chg="mod">
          <ac:chgData name="Zurbrügg Corinne" userId="9bf00a35-daaf-4b5d-a00c-eae22b493c7e" providerId="ADAL" clId="{F896CB6E-1FF8-4F8E-BB38-22186265DB2A}" dt="2026-06-02T07:01:02.834" v="533" actId="20577"/>
          <ac:spMkLst>
            <pc:docMk/>
            <pc:sldMk cId="3285853872" sldId="344"/>
            <ac:spMk id="3" creationId="{37DAC149-4F7B-58A6-BCA7-FB8560B3136A}"/>
          </ac:spMkLst>
        </pc:spChg>
        <pc:spChg chg="mod">
          <ac:chgData name="Zurbrügg Corinne" userId="9bf00a35-daaf-4b5d-a00c-eae22b493c7e" providerId="ADAL" clId="{F896CB6E-1FF8-4F8E-BB38-22186265DB2A}" dt="2026-06-02T07:02:54.094" v="546" actId="27636"/>
          <ac:spMkLst>
            <pc:docMk/>
            <pc:sldMk cId="3285853872" sldId="344"/>
            <ac:spMk id="4" creationId="{8A2D5F85-9E11-1E81-1E3A-C66FA1790FB9}"/>
          </ac:spMkLst>
        </pc:spChg>
        <pc:spChg chg="add mod">
          <ac:chgData name="Zurbrügg Corinne" userId="9bf00a35-daaf-4b5d-a00c-eae22b493c7e" providerId="ADAL" clId="{F896CB6E-1FF8-4F8E-BB38-22186265DB2A}" dt="2026-06-02T07:03:05.703" v="547" actId="1076"/>
          <ac:spMkLst>
            <pc:docMk/>
            <pc:sldMk cId="3285853872" sldId="344"/>
            <ac:spMk id="6" creationId="{4EB5E837-5FFC-EC28-B637-14579C3F4BA0}"/>
          </ac:spMkLst>
        </pc:spChg>
        <pc:spChg chg="add mod">
          <ac:chgData name="Zurbrügg Corinne" userId="9bf00a35-daaf-4b5d-a00c-eae22b493c7e" providerId="ADAL" clId="{F896CB6E-1FF8-4F8E-BB38-22186265DB2A}" dt="2026-06-02T07:03:44.256" v="550" actId="1076"/>
          <ac:spMkLst>
            <pc:docMk/>
            <pc:sldMk cId="3285853872" sldId="344"/>
            <ac:spMk id="8" creationId="{063F1A8C-CA99-1D57-BEBB-49DD6D3444FB}"/>
          </ac:spMkLst>
        </pc:spChg>
        <pc:picChg chg="add mod">
          <ac:chgData name="Zurbrügg Corinne" userId="9bf00a35-daaf-4b5d-a00c-eae22b493c7e" providerId="ADAL" clId="{F896CB6E-1FF8-4F8E-BB38-22186265DB2A}" dt="2026-06-02T07:02:36.517" v="543" actId="1076"/>
          <ac:picMkLst>
            <pc:docMk/>
            <pc:sldMk cId="3285853872" sldId="344"/>
            <ac:picMk id="5" creationId="{55AC7540-2F39-58CD-10B4-F69A91BC8958}"/>
          </ac:picMkLst>
        </pc:picChg>
        <pc:picChg chg="add mod">
          <ac:chgData name="Zurbrügg Corinne" userId="9bf00a35-daaf-4b5d-a00c-eae22b493c7e" providerId="ADAL" clId="{F896CB6E-1FF8-4F8E-BB38-22186265DB2A}" dt="2026-06-02T07:03:47.495" v="551" actId="1076"/>
          <ac:picMkLst>
            <pc:docMk/>
            <pc:sldMk cId="3285853872" sldId="344"/>
            <ac:picMk id="7" creationId="{81B12367-0419-D4DB-1212-0E96F2B6B3A2}"/>
          </ac:picMkLst>
        </pc:picChg>
      </pc:sldChg>
      <pc:sldChg chg="addSp modSp new mod">
        <pc:chgData name="Zurbrügg Corinne" userId="9bf00a35-daaf-4b5d-a00c-eae22b493c7e" providerId="ADAL" clId="{F896CB6E-1FF8-4F8E-BB38-22186265DB2A}" dt="2026-06-02T07:05:21.498" v="575"/>
        <pc:sldMkLst>
          <pc:docMk/>
          <pc:sldMk cId="2829709982" sldId="345"/>
        </pc:sldMkLst>
        <pc:spChg chg="mod">
          <ac:chgData name="Zurbrügg Corinne" userId="9bf00a35-daaf-4b5d-a00c-eae22b493c7e" providerId="ADAL" clId="{F896CB6E-1FF8-4F8E-BB38-22186265DB2A}" dt="2026-06-02T07:04:27.067" v="555" actId="5793"/>
          <ac:spMkLst>
            <pc:docMk/>
            <pc:sldMk cId="2829709982" sldId="345"/>
            <ac:spMk id="3" creationId="{513C9611-88A4-42ED-5D74-F7F6F6C6AEC1}"/>
          </ac:spMkLst>
        </pc:spChg>
        <pc:spChg chg="mod">
          <ac:chgData name="Zurbrügg Corinne" userId="9bf00a35-daaf-4b5d-a00c-eae22b493c7e" providerId="ADAL" clId="{F896CB6E-1FF8-4F8E-BB38-22186265DB2A}" dt="2026-06-02T07:04:30.623" v="561" actId="20577"/>
          <ac:spMkLst>
            <pc:docMk/>
            <pc:sldMk cId="2829709982" sldId="345"/>
            <ac:spMk id="4" creationId="{E9163DEF-9886-020D-3B31-0FF5049D76B4}"/>
          </ac:spMkLst>
        </pc:spChg>
        <pc:spChg chg="add mod">
          <ac:chgData name="Zurbrügg Corinne" userId="9bf00a35-daaf-4b5d-a00c-eae22b493c7e" providerId="ADAL" clId="{F896CB6E-1FF8-4F8E-BB38-22186265DB2A}" dt="2026-06-02T07:05:21.498" v="575"/>
          <ac:spMkLst>
            <pc:docMk/>
            <pc:sldMk cId="2829709982" sldId="345"/>
            <ac:spMk id="5" creationId="{06789BBA-7FC2-BD6C-4CFD-3F9820952434}"/>
          </ac:spMkLst>
        </pc:spChg>
      </pc:sldChg>
      <pc:sldChg chg="addSp modSp new mod">
        <pc:chgData name="Zurbrügg Corinne" userId="9bf00a35-daaf-4b5d-a00c-eae22b493c7e" providerId="ADAL" clId="{F896CB6E-1FF8-4F8E-BB38-22186265DB2A}" dt="2026-06-02T07:06:43.372" v="606" actId="1076"/>
        <pc:sldMkLst>
          <pc:docMk/>
          <pc:sldMk cId="2123123041" sldId="346"/>
        </pc:sldMkLst>
        <pc:spChg chg="mod">
          <ac:chgData name="Zurbrügg Corinne" userId="9bf00a35-daaf-4b5d-a00c-eae22b493c7e" providerId="ADAL" clId="{F896CB6E-1FF8-4F8E-BB38-22186265DB2A}" dt="2026-06-02T07:06:36.796" v="605" actId="27636"/>
          <ac:spMkLst>
            <pc:docMk/>
            <pc:sldMk cId="2123123041" sldId="346"/>
            <ac:spMk id="3" creationId="{AF68F701-DE52-A31B-F967-508BEC71C649}"/>
          </ac:spMkLst>
        </pc:spChg>
        <pc:spChg chg="mod">
          <ac:chgData name="Zurbrügg Corinne" userId="9bf00a35-daaf-4b5d-a00c-eae22b493c7e" providerId="ADAL" clId="{F896CB6E-1FF8-4F8E-BB38-22186265DB2A}" dt="2026-06-02T07:04:37.526" v="568" actId="20577"/>
          <ac:spMkLst>
            <pc:docMk/>
            <pc:sldMk cId="2123123041" sldId="346"/>
            <ac:spMk id="4" creationId="{796BC9A0-8F04-47AF-207C-1EE3DDA002BA}"/>
          </ac:spMkLst>
        </pc:spChg>
        <pc:spChg chg="add mod">
          <ac:chgData name="Zurbrügg Corinne" userId="9bf00a35-daaf-4b5d-a00c-eae22b493c7e" providerId="ADAL" clId="{F896CB6E-1FF8-4F8E-BB38-22186265DB2A}" dt="2026-06-02T07:06:43.372" v="606" actId="1076"/>
          <ac:spMkLst>
            <pc:docMk/>
            <pc:sldMk cId="2123123041" sldId="346"/>
            <ac:spMk id="5" creationId="{3E5CC709-D5EF-9D79-F9C2-84975DE518AF}"/>
          </ac:spMkLst>
        </pc:spChg>
      </pc:sldChg>
      <pc:sldChg chg="addSp modSp new mod">
        <pc:chgData name="Zurbrügg Corinne" userId="9bf00a35-daaf-4b5d-a00c-eae22b493c7e" providerId="ADAL" clId="{F896CB6E-1FF8-4F8E-BB38-22186265DB2A}" dt="2026-06-02T07:06:21.616" v="598" actId="14100"/>
        <pc:sldMkLst>
          <pc:docMk/>
          <pc:sldMk cId="2000653967" sldId="347"/>
        </pc:sldMkLst>
        <pc:spChg chg="mod">
          <ac:chgData name="Zurbrügg Corinne" userId="9bf00a35-daaf-4b5d-a00c-eae22b493c7e" providerId="ADAL" clId="{F896CB6E-1FF8-4F8E-BB38-22186265DB2A}" dt="2026-06-02T07:06:21.616" v="598" actId="14100"/>
          <ac:spMkLst>
            <pc:docMk/>
            <pc:sldMk cId="2000653967" sldId="347"/>
            <ac:spMk id="3" creationId="{8AE623DB-147E-035A-8B26-EB0E0504761C}"/>
          </ac:spMkLst>
        </pc:spChg>
        <pc:spChg chg="mod">
          <ac:chgData name="Zurbrügg Corinne" userId="9bf00a35-daaf-4b5d-a00c-eae22b493c7e" providerId="ADAL" clId="{F896CB6E-1FF8-4F8E-BB38-22186265DB2A}" dt="2026-06-02T07:05:37.411" v="584" actId="20577"/>
          <ac:spMkLst>
            <pc:docMk/>
            <pc:sldMk cId="2000653967" sldId="347"/>
            <ac:spMk id="4" creationId="{FE6927A9-4438-7263-51F0-0C2B5A8D6AC3}"/>
          </ac:spMkLst>
        </pc:spChg>
        <pc:spChg chg="add mod">
          <ac:chgData name="Zurbrügg Corinne" userId="9bf00a35-daaf-4b5d-a00c-eae22b493c7e" providerId="ADAL" clId="{F896CB6E-1FF8-4F8E-BB38-22186265DB2A}" dt="2026-06-02T07:06:07.852" v="590" actId="1076"/>
          <ac:spMkLst>
            <pc:docMk/>
            <pc:sldMk cId="2000653967" sldId="347"/>
            <ac:spMk id="5" creationId="{B7A0A221-EA07-4FAC-31F5-EBBFBA5375B6}"/>
          </ac:spMkLst>
        </pc:spChg>
      </pc:sldChg>
      <pc:sldChg chg="add del">
        <pc:chgData name="Zurbrügg Corinne" userId="9bf00a35-daaf-4b5d-a00c-eae22b493c7e" providerId="ADAL" clId="{F896CB6E-1FF8-4F8E-BB38-22186265DB2A}" dt="2026-06-01T14:54:40.895" v="58"/>
        <pc:sldMkLst>
          <pc:docMk/>
          <pc:sldMk cId="3337175212" sldId="731"/>
        </pc:sldMkLst>
      </pc:sldChg>
      <pc:sldChg chg="add del">
        <pc:chgData name="Zurbrügg Corinne" userId="9bf00a35-daaf-4b5d-a00c-eae22b493c7e" providerId="ADAL" clId="{F896CB6E-1FF8-4F8E-BB38-22186265DB2A}" dt="2026-06-01T14:54:40.895" v="58"/>
        <pc:sldMkLst>
          <pc:docMk/>
          <pc:sldMk cId="1968244299" sldId="735"/>
        </pc:sldMkLst>
      </pc:sldChg>
      <pc:sldChg chg="add del">
        <pc:chgData name="Zurbrügg Corinne" userId="9bf00a35-daaf-4b5d-a00c-eae22b493c7e" providerId="ADAL" clId="{F896CB6E-1FF8-4F8E-BB38-22186265DB2A}" dt="2026-06-01T14:54:40.895" v="58"/>
        <pc:sldMkLst>
          <pc:docMk/>
          <pc:sldMk cId="3335814342" sldId="73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02.06.2026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4800" dirty="0"/>
              <a:t>Hochstamm - Obstgärten und Hecken</a:t>
            </a:r>
            <a:endParaRPr lang="de-CH" sz="4800" dirty="0"/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D20A913-5BE0-5E72-C55C-BDB7C3256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1E0DC5-B297-3BAC-48CC-913470DE5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CH" b="1" dirty="0">
                <a:solidFill>
                  <a:srgbClr val="00B050"/>
                </a:solidFill>
              </a:rPr>
              <a:t>Ein Hotspot der </a:t>
            </a:r>
            <a:r>
              <a:rPr lang="fr-CH" b="1" dirty="0" err="1">
                <a:solidFill>
                  <a:srgbClr val="00B050"/>
                </a:solidFill>
              </a:rPr>
              <a:t>Biodiversität</a:t>
            </a:r>
            <a:endParaRPr lang="fr-CH" dirty="0">
              <a:solidFill>
                <a:srgbClr val="FF0000"/>
              </a:solidFill>
            </a:endParaRPr>
          </a:p>
          <a:p>
            <a:pPr marL="285750" indent="-285750"/>
            <a:r>
              <a:rPr lang="fr-CH" dirty="0" err="1"/>
              <a:t>Hochstamm-Obstgärten</a:t>
            </a:r>
            <a:r>
              <a:rPr lang="fr-CH" dirty="0"/>
              <a:t> </a:t>
            </a:r>
            <a:r>
              <a:rPr lang="fr-CH" dirty="0" err="1"/>
              <a:t>gehören</a:t>
            </a:r>
            <a:r>
              <a:rPr lang="fr-CH" dirty="0"/>
              <a:t> </a:t>
            </a:r>
            <a:r>
              <a:rPr lang="fr-CH" dirty="0" err="1"/>
              <a:t>zu</a:t>
            </a:r>
            <a:r>
              <a:rPr lang="fr-CH" dirty="0"/>
              <a:t> den </a:t>
            </a:r>
            <a:r>
              <a:rPr lang="fr-CH" dirty="0" err="1"/>
              <a:t>artenreichsten</a:t>
            </a:r>
            <a:r>
              <a:rPr lang="fr-CH" dirty="0"/>
              <a:t> </a:t>
            </a:r>
            <a:r>
              <a:rPr lang="fr-CH" dirty="0" err="1"/>
              <a:t>Lebensräumen</a:t>
            </a:r>
            <a:r>
              <a:rPr lang="fr-CH" dirty="0"/>
              <a:t> </a:t>
            </a:r>
            <a:r>
              <a:rPr lang="fr-CH" dirty="0" err="1"/>
              <a:t>Mitteleuropas</a:t>
            </a:r>
            <a:r>
              <a:rPr lang="fr-CH" dirty="0"/>
              <a:t>. </a:t>
            </a:r>
            <a:r>
              <a:rPr lang="fr-CH" b="1" dirty="0"/>
              <a:t>Fast 3000 </a:t>
            </a:r>
            <a:r>
              <a:rPr lang="fr-CH" dirty="0" err="1"/>
              <a:t>verschiedene</a:t>
            </a:r>
            <a:r>
              <a:rPr lang="fr-CH" dirty="0"/>
              <a:t> </a:t>
            </a:r>
            <a:r>
              <a:rPr lang="fr-CH" b="1" dirty="0" err="1"/>
              <a:t>Arten</a:t>
            </a:r>
            <a:r>
              <a:rPr lang="fr-CH" b="1" dirty="0"/>
              <a:t> </a:t>
            </a:r>
            <a:r>
              <a:rPr lang="fr-CH" dirty="0"/>
              <a:t>leben dort </a:t>
            </a:r>
            <a:r>
              <a:rPr lang="fr-CH" dirty="0" err="1"/>
              <a:t>oder</a:t>
            </a:r>
            <a:r>
              <a:rPr lang="fr-CH" dirty="0"/>
              <a:t> </a:t>
            </a:r>
            <a:r>
              <a:rPr lang="fr-CH" dirty="0" err="1"/>
              <a:t>sind</a:t>
            </a:r>
            <a:r>
              <a:rPr lang="fr-CH" dirty="0"/>
              <a:t> </a:t>
            </a:r>
            <a:r>
              <a:rPr lang="fr-CH" dirty="0" err="1"/>
              <a:t>davon</a:t>
            </a:r>
            <a:r>
              <a:rPr lang="fr-CH" dirty="0"/>
              <a:t> </a:t>
            </a:r>
            <a:r>
              <a:rPr lang="fr-CH" dirty="0" err="1"/>
              <a:t>abhängig</a:t>
            </a:r>
            <a:r>
              <a:rPr lang="fr-CH" dirty="0"/>
              <a:t>.</a:t>
            </a:r>
          </a:p>
          <a:p>
            <a:pPr marL="285750" indent="-285750"/>
            <a:r>
              <a:rPr lang="fr-CH" dirty="0"/>
              <a:t>In der Schweiz </a:t>
            </a:r>
            <a:r>
              <a:rPr lang="fr-CH" dirty="0" err="1"/>
              <a:t>wurden</a:t>
            </a:r>
            <a:r>
              <a:rPr lang="fr-CH" dirty="0"/>
              <a:t> in </a:t>
            </a:r>
            <a:r>
              <a:rPr lang="fr-CH" dirty="0" err="1"/>
              <a:t>Hochstammobstgärten</a:t>
            </a:r>
            <a:r>
              <a:rPr lang="fr-CH" dirty="0"/>
              <a:t> 40 </a:t>
            </a:r>
            <a:r>
              <a:rPr lang="fr-CH" dirty="0" err="1"/>
              <a:t>Vogelarten</a:t>
            </a:r>
            <a:r>
              <a:rPr lang="fr-CH" dirty="0"/>
              <a:t> </a:t>
            </a:r>
            <a:r>
              <a:rPr lang="fr-CH" dirty="0" err="1"/>
              <a:t>gezählt</a:t>
            </a:r>
            <a:r>
              <a:rPr lang="fr-CH" dirty="0"/>
              <a:t>, von </a:t>
            </a:r>
            <a:r>
              <a:rPr lang="fr-CH" dirty="0" err="1"/>
              <a:t>denen</a:t>
            </a:r>
            <a:r>
              <a:rPr lang="fr-CH" dirty="0"/>
              <a:t> die </a:t>
            </a:r>
            <a:r>
              <a:rPr lang="fr-CH" b="1" dirty="0" err="1"/>
              <a:t>Hälfte</a:t>
            </a:r>
            <a:r>
              <a:rPr lang="fr-CH" b="1" dirty="0"/>
              <a:t> </a:t>
            </a:r>
            <a:r>
              <a:rPr lang="fr-CH" b="1" dirty="0" err="1"/>
              <a:t>Höhlenbrüter</a:t>
            </a:r>
            <a:r>
              <a:rPr lang="fr-CH" b="1" dirty="0"/>
              <a:t> </a:t>
            </a:r>
            <a:r>
              <a:rPr lang="fr-CH" b="1" dirty="0" err="1"/>
              <a:t>sind</a:t>
            </a:r>
            <a:r>
              <a:rPr lang="fr-CH" b="1" dirty="0"/>
              <a:t> </a:t>
            </a:r>
            <a:r>
              <a:rPr lang="fr-CH" dirty="0"/>
              <a:t>(z. B. </a:t>
            </a:r>
            <a:r>
              <a:rPr lang="fr-CH" dirty="0" err="1"/>
              <a:t>Steinkauz</a:t>
            </a:r>
            <a:r>
              <a:rPr lang="fr-CH" dirty="0"/>
              <a:t>, </a:t>
            </a:r>
            <a:r>
              <a:rPr lang="fr-CH" dirty="0" err="1"/>
              <a:t>Wiedehopf</a:t>
            </a:r>
            <a:r>
              <a:rPr lang="fr-CH" dirty="0"/>
              <a:t>, </a:t>
            </a:r>
            <a:r>
              <a:rPr lang="fr-CH" dirty="0" err="1"/>
              <a:t>Wendehals</a:t>
            </a:r>
            <a:r>
              <a:rPr lang="fr-CH" dirty="0"/>
              <a:t>, </a:t>
            </a:r>
            <a:r>
              <a:rPr lang="fr-CH" dirty="0" err="1"/>
              <a:t>Grünspecht</a:t>
            </a:r>
            <a:r>
              <a:rPr lang="fr-CH" dirty="0"/>
              <a:t>, Meisen) </a:t>
            </a:r>
            <a:r>
              <a:rPr lang="fr-CH" dirty="0" err="1"/>
              <a:t>und</a:t>
            </a:r>
            <a:r>
              <a:rPr lang="fr-CH" dirty="0"/>
              <a:t> </a:t>
            </a:r>
            <a:r>
              <a:rPr lang="fr-CH" b="1" dirty="0" err="1"/>
              <a:t>andere</a:t>
            </a:r>
            <a:r>
              <a:rPr lang="fr-CH" b="1" dirty="0"/>
              <a:t> </a:t>
            </a:r>
            <a:r>
              <a:rPr lang="fr-CH" b="1" dirty="0" err="1"/>
              <a:t>Halbhöhlenbrüter</a:t>
            </a:r>
            <a:r>
              <a:rPr lang="fr-CH" b="1" dirty="0"/>
              <a:t> </a:t>
            </a:r>
            <a:r>
              <a:rPr lang="fr-CH" dirty="0"/>
              <a:t>(z. B. </a:t>
            </a:r>
            <a:r>
              <a:rPr lang="fr-CH" dirty="0" err="1"/>
              <a:t>Gartenrotschwanz</a:t>
            </a:r>
            <a:r>
              <a:rPr lang="fr-CH" dirty="0"/>
              <a:t>, </a:t>
            </a:r>
            <a:r>
              <a:rPr lang="fr-CH" dirty="0" err="1"/>
              <a:t>Baumläufer</a:t>
            </a:r>
            <a:r>
              <a:rPr lang="fr-CH" dirty="0"/>
              <a:t>, </a:t>
            </a:r>
            <a:r>
              <a:rPr lang="fr-CH" dirty="0" err="1"/>
              <a:t>Grauschnäpper</a:t>
            </a:r>
            <a:r>
              <a:rPr lang="fr-CH" dirty="0"/>
              <a:t>).</a:t>
            </a:r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CBDF38B-9464-9829-40A0-895D550D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Hochstamm - Obstgärten</a:t>
            </a:r>
            <a:endParaRPr lang="de-CH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D57066F-A4F0-3A1E-E30D-B69E74ED453E}"/>
              </a:ext>
            </a:extLst>
          </p:cNvPr>
          <p:cNvSpPr txBox="1"/>
          <p:nvPr/>
        </p:nvSpPr>
        <p:spPr>
          <a:xfrm>
            <a:off x="4283968" y="5454947"/>
            <a:ext cx="448477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000" dirty="0"/>
              <a:t>Quelle: Biodiversitätsfördernde Strukturen im Landwirtschaftsgebiet (</a:t>
            </a:r>
            <a:r>
              <a:rPr lang="de-CH" sz="1000" dirty="0" err="1"/>
              <a:t>scnat</a:t>
            </a:r>
            <a:r>
              <a:rPr lang="de-CH" sz="1000" dirty="0"/>
              <a:t> 2020)</a:t>
            </a:r>
          </a:p>
        </p:txBody>
      </p:sp>
    </p:spTree>
    <p:extLst>
      <p:ext uri="{BB962C8B-B14F-4D97-AF65-F5344CB8AC3E}">
        <p14:creationId xmlns:p14="http://schemas.microsoft.com/office/powerpoint/2010/main" val="3702078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FB6DD67-1E1C-1913-B4BF-C997AF7AF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0132F8F-B1B8-3596-629A-30FD33A57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488630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CH" b="1" dirty="0" err="1">
                <a:solidFill>
                  <a:srgbClr val="00B050"/>
                </a:solidFill>
              </a:rPr>
              <a:t>Aufwertung</a:t>
            </a:r>
            <a:r>
              <a:rPr lang="fr-CH" b="1" dirty="0">
                <a:solidFill>
                  <a:srgbClr val="00B050"/>
                </a:solidFill>
              </a:rPr>
              <a:t> des </a:t>
            </a:r>
            <a:r>
              <a:rPr lang="fr-CH" b="1" dirty="0" err="1">
                <a:solidFill>
                  <a:srgbClr val="00B050"/>
                </a:solidFill>
              </a:rPr>
              <a:t>Obstgartens</a:t>
            </a:r>
            <a:r>
              <a:rPr lang="fr-CH" b="1" dirty="0">
                <a:solidFill>
                  <a:srgbClr val="00B050"/>
                </a:solidFill>
              </a:rPr>
              <a:t>: </a:t>
            </a:r>
            <a:r>
              <a:rPr lang="fr-CH" b="1" dirty="0" err="1">
                <a:solidFill>
                  <a:srgbClr val="00B050"/>
                </a:solidFill>
              </a:rPr>
              <a:t>Nistkästen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und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Kleinstrukturen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(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Achtung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: 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bestimmte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Kriterien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über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 QII 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hinaus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)</a:t>
            </a:r>
            <a:endParaRPr lang="fr-CH" dirty="0"/>
          </a:p>
          <a:p>
            <a:pPr marL="285750" indent="-285750"/>
            <a:r>
              <a:rPr lang="fr-CH" dirty="0"/>
              <a:t>Damit </a:t>
            </a:r>
            <a:r>
              <a:rPr lang="fr-CH" dirty="0" err="1"/>
              <a:t>eine</a:t>
            </a:r>
            <a:r>
              <a:rPr lang="fr-CH" dirty="0"/>
              <a:t> </a:t>
            </a:r>
            <a:r>
              <a:rPr lang="fr-CH" dirty="0" err="1"/>
              <a:t>natürliche</a:t>
            </a:r>
            <a:r>
              <a:rPr lang="fr-CH" dirty="0"/>
              <a:t> </a:t>
            </a:r>
            <a:r>
              <a:rPr lang="fr-CH" dirty="0" err="1"/>
              <a:t>Höhle</a:t>
            </a:r>
            <a:r>
              <a:rPr lang="fr-CH" dirty="0"/>
              <a:t> von </a:t>
            </a:r>
            <a:r>
              <a:rPr lang="fr-CH" dirty="0" err="1"/>
              <a:t>Vögeln</a:t>
            </a:r>
            <a:r>
              <a:rPr lang="fr-CH" dirty="0"/>
              <a:t> </a:t>
            </a:r>
            <a:r>
              <a:rPr lang="fr-CH" dirty="0" err="1"/>
              <a:t>genutzt</a:t>
            </a:r>
            <a:r>
              <a:rPr lang="fr-CH" dirty="0"/>
              <a:t> </a:t>
            </a:r>
            <a:r>
              <a:rPr lang="fr-CH" dirty="0" err="1"/>
              <a:t>werden</a:t>
            </a:r>
            <a:r>
              <a:rPr lang="fr-CH" dirty="0"/>
              <a:t> </a:t>
            </a:r>
            <a:r>
              <a:rPr lang="fr-CH" dirty="0" err="1"/>
              <a:t>kann</a:t>
            </a:r>
            <a:r>
              <a:rPr lang="fr-CH" dirty="0"/>
              <a:t>, </a:t>
            </a:r>
            <a:r>
              <a:rPr lang="fr-CH" dirty="0" err="1"/>
              <a:t>muss</a:t>
            </a:r>
            <a:r>
              <a:rPr lang="fr-CH" dirty="0"/>
              <a:t> </a:t>
            </a:r>
            <a:r>
              <a:rPr lang="fr-CH" dirty="0" err="1"/>
              <a:t>sie</a:t>
            </a:r>
            <a:r>
              <a:rPr lang="fr-CH" dirty="0"/>
              <a:t> </a:t>
            </a:r>
            <a:r>
              <a:rPr lang="fr-CH" dirty="0" err="1"/>
              <a:t>mindestens</a:t>
            </a:r>
            <a:r>
              <a:rPr lang="fr-CH" dirty="0"/>
              <a:t> </a:t>
            </a:r>
            <a:r>
              <a:rPr lang="fr-CH" dirty="0" err="1"/>
              <a:t>faustgross</a:t>
            </a:r>
            <a:r>
              <a:rPr lang="fr-CH" dirty="0"/>
              <a:t> sein</a:t>
            </a:r>
          </a:p>
          <a:p>
            <a:pPr marL="285750" indent="-285750"/>
            <a:r>
              <a:rPr lang="fr-CH" dirty="0"/>
              <a:t>Wenn </a:t>
            </a:r>
            <a:r>
              <a:rPr lang="fr-CH" dirty="0" err="1"/>
              <a:t>keine</a:t>
            </a:r>
            <a:r>
              <a:rPr lang="fr-CH" dirty="0"/>
              <a:t> </a:t>
            </a:r>
            <a:r>
              <a:rPr lang="fr-CH" dirty="0" err="1"/>
              <a:t>Höhlen</a:t>
            </a:r>
            <a:r>
              <a:rPr lang="fr-CH" dirty="0"/>
              <a:t>/</a:t>
            </a:r>
            <a:r>
              <a:rPr lang="fr-CH" dirty="0" err="1"/>
              <a:t>Halbhöhlen</a:t>
            </a:r>
            <a:r>
              <a:rPr lang="fr-CH" dirty="0"/>
              <a:t> </a:t>
            </a:r>
            <a:r>
              <a:rPr lang="fr-CH" dirty="0" err="1"/>
              <a:t>vorhanden</a:t>
            </a:r>
            <a:r>
              <a:rPr lang="fr-CH" dirty="0"/>
              <a:t> </a:t>
            </a:r>
            <a:r>
              <a:rPr lang="fr-CH" dirty="0" err="1"/>
              <a:t>sind</a:t>
            </a:r>
            <a:r>
              <a:rPr lang="fr-CH" dirty="0"/>
              <a:t>, </a:t>
            </a:r>
            <a:r>
              <a:rPr lang="fr-CH" dirty="0" err="1"/>
              <a:t>Nistkästen</a:t>
            </a:r>
            <a:r>
              <a:rPr lang="fr-CH" dirty="0"/>
              <a:t> </a:t>
            </a:r>
            <a:r>
              <a:rPr lang="fr-CH" dirty="0" err="1"/>
              <a:t>anbringen</a:t>
            </a:r>
            <a:endParaRPr lang="fr-CH" dirty="0"/>
          </a:p>
          <a:p>
            <a:pPr marL="285750" indent="-285750"/>
            <a:r>
              <a:rPr lang="fr-CH" dirty="0" err="1"/>
              <a:t>Diese</a:t>
            </a:r>
            <a:r>
              <a:rPr lang="fr-CH" dirty="0"/>
              <a:t> </a:t>
            </a:r>
            <a:r>
              <a:rPr lang="fr-CH" dirty="0" err="1"/>
              <a:t>Massnahme</a:t>
            </a:r>
            <a:r>
              <a:rPr lang="fr-CH" dirty="0"/>
              <a:t> </a:t>
            </a:r>
            <a:r>
              <a:rPr lang="fr-CH" dirty="0" err="1"/>
              <a:t>ist</a:t>
            </a:r>
            <a:r>
              <a:rPr lang="fr-CH" dirty="0"/>
              <a:t> </a:t>
            </a:r>
            <a:r>
              <a:rPr lang="fr-CH" dirty="0" err="1"/>
              <a:t>nur</a:t>
            </a:r>
            <a:r>
              <a:rPr lang="fr-CH" dirty="0"/>
              <a:t> </a:t>
            </a:r>
            <a:r>
              <a:rPr lang="fr-CH" dirty="0" err="1"/>
              <a:t>wirksam</a:t>
            </a:r>
            <a:r>
              <a:rPr lang="fr-CH" dirty="0"/>
              <a:t>, </a:t>
            </a:r>
            <a:r>
              <a:rPr lang="fr-CH" dirty="0" err="1"/>
              <a:t>wenn</a:t>
            </a:r>
            <a:r>
              <a:rPr lang="fr-CH" dirty="0"/>
              <a:t> </a:t>
            </a:r>
            <a:r>
              <a:rPr lang="fr-CH" dirty="0" err="1"/>
              <a:t>zwei</a:t>
            </a:r>
            <a:r>
              <a:rPr lang="fr-CH" dirty="0"/>
              <a:t> </a:t>
            </a:r>
            <a:r>
              <a:rPr lang="fr-CH" dirty="0" err="1"/>
              <a:t>Bedingungen</a:t>
            </a:r>
            <a:r>
              <a:rPr lang="fr-CH" dirty="0"/>
              <a:t> </a:t>
            </a:r>
            <a:r>
              <a:rPr lang="fr-CH" dirty="0" err="1"/>
              <a:t>erfüllt</a:t>
            </a:r>
            <a:r>
              <a:rPr lang="fr-CH" dirty="0"/>
              <a:t> </a:t>
            </a:r>
            <a:r>
              <a:rPr lang="fr-CH" dirty="0" err="1"/>
              <a:t>sind</a:t>
            </a:r>
            <a:r>
              <a:rPr lang="fr-CH" dirty="0"/>
              <a:t>:</a:t>
            </a:r>
          </a:p>
          <a:p>
            <a:pPr marL="800100" lvl="1" indent="-342900">
              <a:buFont typeface="STIXGeneral-Regular" pitchFamily="2" charset="2"/>
              <a:buChar char="⎯"/>
            </a:pPr>
            <a:r>
              <a:rPr lang="fr-CH" sz="2200" dirty="0"/>
              <a:t>Der </a:t>
            </a:r>
            <a:r>
              <a:rPr lang="fr-CH" sz="2200" dirty="0" err="1"/>
              <a:t>Nistkasten</a:t>
            </a:r>
            <a:r>
              <a:rPr lang="fr-CH" sz="2200" dirty="0"/>
              <a:t> </a:t>
            </a:r>
            <a:r>
              <a:rPr lang="fr-CH" sz="2200" b="1" dirty="0" err="1"/>
              <a:t>muss</a:t>
            </a:r>
            <a:r>
              <a:rPr lang="fr-CH" sz="2200" b="1" dirty="0"/>
              <a:t> </a:t>
            </a:r>
            <a:r>
              <a:rPr lang="fr-CH" sz="2200" b="1" dirty="0" err="1"/>
              <a:t>für</a:t>
            </a:r>
            <a:r>
              <a:rPr lang="fr-CH" sz="2200" b="1" dirty="0"/>
              <a:t> die Art </a:t>
            </a:r>
            <a:r>
              <a:rPr lang="fr-CH" sz="2200" b="1" dirty="0" err="1"/>
              <a:t>geeignet</a:t>
            </a:r>
            <a:r>
              <a:rPr lang="fr-CH" sz="2200" b="1" dirty="0"/>
              <a:t> sein </a:t>
            </a:r>
            <a:r>
              <a:rPr lang="fr-CH" sz="2200" b="1" dirty="0" err="1"/>
              <a:t>und</a:t>
            </a:r>
            <a:r>
              <a:rPr lang="fr-CH" sz="2200" b="1" dirty="0"/>
              <a:t> an </a:t>
            </a:r>
            <a:r>
              <a:rPr lang="fr-CH" sz="2200" b="1" dirty="0" err="1"/>
              <a:t>geeigneten</a:t>
            </a:r>
            <a:r>
              <a:rPr lang="fr-CH" sz="2200" b="1" dirty="0"/>
              <a:t> </a:t>
            </a:r>
            <a:r>
              <a:rPr lang="fr-CH" sz="2200" b="1" dirty="0" err="1"/>
              <a:t>Standorten</a:t>
            </a:r>
            <a:r>
              <a:rPr lang="fr-CH" sz="2200" b="1" dirty="0"/>
              <a:t> </a:t>
            </a:r>
            <a:r>
              <a:rPr lang="fr-CH" sz="2200" b="1" dirty="0" err="1"/>
              <a:t>angebracht</a:t>
            </a:r>
            <a:r>
              <a:rPr lang="fr-CH" sz="2200" b="1" dirty="0"/>
              <a:t> </a:t>
            </a:r>
            <a:r>
              <a:rPr lang="fr-CH" sz="2200" b="1" dirty="0" err="1"/>
              <a:t>werden</a:t>
            </a:r>
            <a:r>
              <a:rPr lang="fr-CH" sz="2200" b="1" dirty="0"/>
              <a:t> UND</a:t>
            </a:r>
          </a:p>
          <a:p>
            <a:pPr marL="800100" lvl="1" indent="-342900">
              <a:buFont typeface="STIXGeneral-Regular" pitchFamily="2" charset="2"/>
              <a:buChar char="⎯"/>
            </a:pPr>
            <a:r>
              <a:rPr lang="fr-CH" sz="2200" b="1" dirty="0"/>
              <a:t>der Lebensraum </a:t>
            </a:r>
            <a:r>
              <a:rPr lang="fr-CH" sz="2200" b="1" dirty="0" err="1"/>
              <a:t>entspricht</a:t>
            </a:r>
            <a:r>
              <a:rPr lang="fr-CH" sz="2200" b="1" dirty="0"/>
              <a:t> den </a:t>
            </a:r>
            <a:r>
              <a:rPr lang="fr-CH" sz="2200" b="1" dirty="0" err="1"/>
              <a:t>Bedürfnissen</a:t>
            </a:r>
            <a:r>
              <a:rPr lang="fr-CH" sz="2200" b="1" dirty="0"/>
              <a:t> der Art </a:t>
            </a:r>
            <a:r>
              <a:rPr lang="fr-CH" sz="2200" dirty="0"/>
              <a:t>(z. B. </a:t>
            </a:r>
            <a:r>
              <a:rPr lang="fr-CH" sz="2200" dirty="0" err="1"/>
              <a:t>offene</a:t>
            </a:r>
            <a:r>
              <a:rPr lang="fr-CH" sz="2200" dirty="0"/>
              <a:t> </a:t>
            </a:r>
            <a:r>
              <a:rPr lang="fr-CH" sz="2200" dirty="0" err="1"/>
              <a:t>Bodenstellen</a:t>
            </a:r>
            <a:r>
              <a:rPr lang="fr-CH" sz="2200" dirty="0"/>
              <a:t> </a:t>
            </a:r>
            <a:r>
              <a:rPr lang="fr-CH" sz="2200" dirty="0" err="1"/>
              <a:t>oder</a:t>
            </a:r>
            <a:r>
              <a:rPr lang="fr-CH" sz="2200" dirty="0"/>
              <a:t> </a:t>
            </a:r>
            <a:r>
              <a:rPr lang="fr-CH" sz="2200" dirty="0" err="1"/>
              <a:t>niedrige</a:t>
            </a:r>
            <a:r>
              <a:rPr lang="fr-CH" sz="2200" dirty="0"/>
              <a:t> </a:t>
            </a:r>
            <a:r>
              <a:rPr lang="fr-CH" sz="2200" dirty="0" err="1"/>
              <a:t>Vegetation</a:t>
            </a:r>
            <a:r>
              <a:rPr lang="fr-CH" sz="2200" dirty="0"/>
              <a:t> </a:t>
            </a:r>
            <a:r>
              <a:rPr lang="fr-CH" sz="2200" dirty="0" err="1"/>
              <a:t>im</a:t>
            </a:r>
            <a:r>
              <a:rPr lang="fr-CH" sz="2200" dirty="0"/>
              <a:t> </a:t>
            </a:r>
            <a:r>
              <a:rPr lang="fr-CH" sz="2200" dirty="0" err="1"/>
              <a:t>Frühjahr</a:t>
            </a:r>
            <a:r>
              <a:rPr lang="fr-CH" sz="2200" dirty="0"/>
              <a:t> </a:t>
            </a:r>
            <a:r>
              <a:rPr lang="fr-CH" sz="2200" dirty="0" err="1"/>
              <a:t>oder</a:t>
            </a:r>
            <a:r>
              <a:rPr lang="fr-CH" sz="2200" dirty="0"/>
              <a:t> </a:t>
            </a:r>
            <a:r>
              <a:rPr lang="fr-CH" sz="2200" dirty="0" err="1"/>
              <a:t>abwechselndes</a:t>
            </a:r>
            <a:r>
              <a:rPr lang="fr-CH" sz="2200" dirty="0"/>
              <a:t> </a:t>
            </a:r>
            <a:r>
              <a:rPr lang="fr-CH" sz="2200" dirty="0" err="1"/>
              <a:t>Mähen</a:t>
            </a:r>
            <a:r>
              <a:rPr lang="fr-CH" sz="2200" dirty="0"/>
              <a:t> </a:t>
            </a:r>
            <a:r>
              <a:rPr lang="fr-CH" sz="2200" dirty="0" err="1"/>
              <a:t>für</a:t>
            </a:r>
            <a:r>
              <a:rPr lang="fr-CH" sz="2200" dirty="0"/>
              <a:t> den </a:t>
            </a:r>
            <a:r>
              <a:rPr lang="fr-CH" sz="2200" dirty="0" err="1"/>
              <a:t>Gartenrotschwanz</a:t>
            </a:r>
            <a:r>
              <a:rPr lang="fr-CH" sz="2200" dirty="0"/>
              <a:t>)</a:t>
            </a:r>
          </a:p>
          <a:p>
            <a:pPr marL="342900" indent="-342900"/>
            <a:r>
              <a:rPr lang="fr-CH" dirty="0" err="1"/>
              <a:t>Empfehlung</a:t>
            </a:r>
            <a:r>
              <a:rPr lang="fr-CH" dirty="0"/>
              <a:t> (</a:t>
            </a:r>
            <a:r>
              <a:rPr lang="fr-CH" dirty="0" err="1"/>
              <a:t>Vogelwarte</a:t>
            </a:r>
            <a:r>
              <a:rPr lang="fr-CH" dirty="0"/>
              <a:t>): max. 3 </a:t>
            </a:r>
            <a:r>
              <a:rPr lang="fr-CH" dirty="0" err="1"/>
              <a:t>Nistkästen</a:t>
            </a:r>
            <a:r>
              <a:rPr lang="fr-CH" dirty="0"/>
              <a:t>/ha </a:t>
            </a:r>
            <a:r>
              <a:rPr lang="fr-CH" dirty="0" err="1"/>
              <a:t>für</a:t>
            </a:r>
            <a:r>
              <a:rPr lang="fr-CH" dirty="0"/>
              <a:t> </a:t>
            </a:r>
            <a:r>
              <a:rPr lang="fr-CH" dirty="0" err="1"/>
              <a:t>dieselbe</a:t>
            </a:r>
            <a:r>
              <a:rPr lang="fr-CH" dirty="0"/>
              <a:t> Art</a:t>
            </a:r>
          </a:p>
          <a:p>
            <a:pPr marL="342900" indent="-342900"/>
            <a:r>
              <a:rPr lang="fr-CH" dirty="0" err="1"/>
              <a:t>Aufwertung</a:t>
            </a:r>
            <a:r>
              <a:rPr lang="fr-CH" dirty="0"/>
              <a:t> </a:t>
            </a:r>
            <a:r>
              <a:rPr lang="fr-CH" dirty="0" err="1"/>
              <a:t>vom</a:t>
            </a:r>
            <a:r>
              <a:rPr lang="fr-CH" dirty="0"/>
              <a:t> </a:t>
            </a:r>
            <a:r>
              <a:rPr lang="fr-CH" dirty="0" err="1"/>
              <a:t>Obstgarten</a:t>
            </a:r>
            <a:r>
              <a:rPr lang="fr-CH" dirty="0"/>
              <a:t> mit </a:t>
            </a:r>
            <a:r>
              <a:rPr lang="fr-CH" b="1" dirty="0" err="1"/>
              <a:t>kleinen</a:t>
            </a:r>
            <a:r>
              <a:rPr lang="fr-CH" b="1" dirty="0"/>
              <a:t>, </a:t>
            </a:r>
            <a:r>
              <a:rPr lang="fr-CH" b="1" dirty="0" err="1"/>
              <a:t>vielfältigen</a:t>
            </a:r>
            <a:r>
              <a:rPr lang="fr-CH" b="1" dirty="0"/>
              <a:t> </a:t>
            </a:r>
            <a:r>
              <a:rPr lang="fr-CH" b="1" dirty="0" err="1"/>
              <a:t>Strukturen</a:t>
            </a:r>
            <a:r>
              <a:rPr lang="fr-CH" dirty="0"/>
              <a:t>; </a:t>
            </a:r>
            <a:r>
              <a:rPr lang="fr-CH" dirty="0" err="1"/>
              <a:t>wertvollste</a:t>
            </a:r>
            <a:r>
              <a:rPr lang="fr-CH" dirty="0"/>
              <a:t> </a:t>
            </a:r>
            <a:r>
              <a:rPr lang="fr-CH" dirty="0" err="1"/>
              <a:t>Elemente</a:t>
            </a:r>
            <a:r>
              <a:rPr lang="fr-CH" dirty="0"/>
              <a:t>: </a:t>
            </a:r>
            <a:r>
              <a:rPr lang="fr-CH" dirty="0" err="1"/>
              <a:t>alternierendes</a:t>
            </a:r>
            <a:r>
              <a:rPr lang="fr-CH" dirty="0"/>
              <a:t> </a:t>
            </a:r>
            <a:r>
              <a:rPr lang="fr-CH" dirty="0" err="1"/>
              <a:t>Mähen</a:t>
            </a:r>
            <a:r>
              <a:rPr lang="fr-CH" dirty="0"/>
              <a:t>, </a:t>
            </a:r>
            <a:r>
              <a:rPr lang="fr-CH" dirty="0" err="1"/>
              <a:t>Ruderalflächen</a:t>
            </a:r>
            <a:r>
              <a:rPr lang="fr-CH" dirty="0"/>
              <a:t>, Ast-/</a:t>
            </a:r>
            <a:r>
              <a:rPr lang="fr-CH" dirty="0" err="1"/>
              <a:t>Steinhaufen</a:t>
            </a:r>
            <a:r>
              <a:rPr lang="fr-CH" dirty="0"/>
              <a:t> (-&gt; je </a:t>
            </a:r>
            <a:r>
              <a:rPr lang="fr-CH" dirty="0" err="1"/>
              <a:t>nach</a:t>
            </a:r>
            <a:r>
              <a:rPr lang="fr-CH" dirty="0"/>
              <a:t> </a:t>
            </a:r>
            <a:r>
              <a:rPr lang="fr-CH" dirty="0" err="1"/>
              <a:t>Hauptbedürfnissen</a:t>
            </a:r>
            <a:r>
              <a:rPr lang="fr-CH" dirty="0"/>
              <a:t> der </a:t>
            </a:r>
            <a:r>
              <a:rPr lang="fr-CH" dirty="0" err="1"/>
              <a:t>für</a:t>
            </a:r>
            <a:r>
              <a:rPr lang="fr-CH" dirty="0"/>
              <a:t> </a:t>
            </a:r>
            <a:r>
              <a:rPr lang="fr-CH" dirty="0" err="1"/>
              <a:t>Obstgärten</a:t>
            </a:r>
            <a:r>
              <a:rPr lang="fr-CH" dirty="0"/>
              <a:t> </a:t>
            </a:r>
            <a:r>
              <a:rPr lang="fr-CH" dirty="0" err="1"/>
              <a:t>typischen</a:t>
            </a:r>
            <a:r>
              <a:rPr lang="fr-CH" dirty="0"/>
              <a:t> </a:t>
            </a:r>
            <a:r>
              <a:rPr lang="fr-CH" dirty="0" err="1"/>
              <a:t>Arten</a:t>
            </a:r>
            <a:r>
              <a:rPr lang="fr-CH" dirty="0"/>
              <a:t>) </a:t>
            </a:r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D0D1160-FDDB-69E0-DACC-B809A2725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Hochstamm - Obstgärten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0850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9046D7D-42AB-77B1-E403-C65DBFC63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FCB716-52BC-BC22-16B3-4639C15C9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680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CH" b="1" dirty="0">
                <a:solidFill>
                  <a:srgbClr val="00B050"/>
                </a:solidFill>
              </a:rPr>
              <a:t>Den </a:t>
            </a:r>
            <a:r>
              <a:rPr lang="fr-CH" b="1" dirty="0" err="1">
                <a:solidFill>
                  <a:srgbClr val="00B050"/>
                </a:solidFill>
              </a:rPr>
              <a:t>Obstgarten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aufwerten</a:t>
            </a:r>
            <a:r>
              <a:rPr lang="fr-CH" b="1" dirty="0">
                <a:solidFill>
                  <a:srgbClr val="00B050"/>
                </a:solidFill>
              </a:rPr>
              <a:t>: </a:t>
            </a:r>
            <a:r>
              <a:rPr lang="fr-CH" b="1" dirty="0" err="1">
                <a:solidFill>
                  <a:srgbClr val="00B050"/>
                </a:solidFill>
              </a:rPr>
              <a:t>Pflege</a:t>
            </a:r>
            <a:endParaRPr lang="fr-CH" b="1" dirty="0">
              <a:solidFill>
                <a:srgbClr val="00B050"/>
              </a:solidFill>
            </a:endParaRPr>
          </a:p>
          <a:p>
            <a:pPr marL="285750" indent="-285750"/>
            <a:r>
              <a:rPr lang="fr-CH" dirty="0"/>
              <a:t>Die </a:t>
            </a:r>
            <a:r>
              <a:rPr lang="fr-CH" dirty="0" err="1"/>
              <a:t>Erhaltung</a:t>
            </a:r>
            <a:r>
              <a:rPr lang="fr-CH" dirty="0"/>
              <a:t> des </a:t>
            </a:r>
            <a:r>
              <a:rPr lang="fr-CH" dirty="0" err="1"/>
              <a:t>Obstgartens</a:t>
            </a:r>
            <a:r>
              <a:rPr lang="fr-CH" dirty="0"/>
              <a:t> </a:t>
            </a:r>
            <a:r>
              <a:rPr lang="fr-CH" dirty="0" err="1"/>
              <a:t>hängt</a:t>
            </a:r>
            <a:r>
              <a:rPr lang="fr-CH" dirty="0"/>
              <a:t> von der </a:t>
            </a:r>
            <a:r>
              <a:rPr lang="fr-CH" b="1" dirty="0"/>
              <a:t>Altersstruktur der </a:t>
            </a:r>
            <a:r>
              <a:rPr lang="fr-CH" b="1" dirty="0" err="1"/>
              <a:t>Bäume</a:t>
            </a:r>
            <a:r>
              <a:rPr lang="fr-CH" b="1" dirty="0"/>
              <a:t> </a:t>
            </a:r>
            <a:r>
              <a:rPr lang="fr-CH" dirty="0"/>
              <a:t>ab: Der </a:t>
            </a:r>
            <a:r>
              <a:rPr lang="fr-CH" dirty="0" err="1"/>
              <a:t>Obstgarten</a:t>
            </a:r>
            <a:r>
              <a:rPr lang="fr-CH" dirty="0"/>
              <a:t> </a:t>
            </a:r>
            <a:r>
              <a:rPr lang="fr-CH" dirty="0" err="1"/>
              <a:t>muss</a:t>
            </a:r>
            <a:r>
              <a:rPr lang="fr-CH" dirty="0"/>
              <a:t> </a:t>
            </a:r>
            <a:r>
              <a:rPr lang="fr-CH" dirty="0" err="1"/>
              <a:t>erneuert</a:t>
            </a:r>
            <a:r>
              <a:rPr lang="fr-CH" dirty="0"/>
              <a:t> </a:t>
            </a:r>
            <a:r>
              <a:rPr lang="fr-CH" dirty="0" err="1"/>
              <a:t>und</a:t>
            </a:r>
            <a:r>
              <a:rPr lang="fr-CH" dirty="0"/>
              <a:t> </a:t>
            </a:r>
            <a:r>
              <a:rPr lang="fr-CH" dirty="0" err="1"/>
              <a:t>einige</a:t>
            </a:r>
            <a:r>
              <a:rPr lang="fr-CH" dirty="0"/>
              <a:t> </a:t>
            </a:r>
            <a:r>
              <a:rPr lang="fr-CH" dirty="0" err="1"/>
              <a:t>alte</a:t>
            </a:r>
            <a:r>
              <a:rPr lang="fr-CH" dirty="0"/>
              <a:t> </a:t>
            </a:r>
            <a:r>
              <a:rPr lang="fr-CH" dirty="0" err="1"/>
              <a:t>Bäume</a:t>
            </a:r>
            <a:r>
              <a:rPr lang="fr-CH" dirty="0"/>
              <a:t> </a:t>
            </a:r>
            <a:r>
              <a:rPr lang="fr-CH" dirty="0" err="1"/>
              <a:t>erhalten</a:t>
            </a:r>
            <a:r>
              <a:rPr lang="fr-CH" dirty="0"/>
              <a:t> </a:t>
            </a:r>
            <a:r>
              <a:rPr lang="fr-CH" dirty="0" err="1"/>
              <a:t>werden</a:t>
            </a:r>
            <a:r>
              <a:rPr lang="fr-CH" dirty="0"/>
              <a:t>.</a:t>
            </a:r>
          </a:p>
          <a:p>
            <a:pPr marL="285750" indent="-285750"/>
            <a:r>
              <a:rPr lang="fr-CH" dirty="0" err="1"/>
              <a:t>Fachgerechte</a:t>
            </a:r>
            <a:r>
              <a:rPr lang="fr-CH" dirty="0"/>
              <a:t> </a:t>
            </a:r>
            <a:r>
              <a:rPr lang="fr-CH" dirty="0" err="1"/>
              <a:t>Pflege</a:t>
            </a:r>
            <a:r>
              <a:rPr lang="fr-CH" dirty="0"/>
              <a:t> von </a:t>
            </a:r>
            <a:r>
              <a:rPr lang="fr-CH" dirty="0" err="1"/>
              <a:t>Hochstamm-Obstbäumen</a:t>
            </a:r>
            <a:r>
              <a:rPr lang="fr-CH" dirty="0"/>
              <a:t> (Schutz der </a:t>
            </a:r>
            <a:r>
              <a:rPr lang="fr-CH" dirty="0" err="1"/>
              <a:t>Wurzeln</a:t>
            </a:r>
            <a:r>
              <a:rPr lang="fr-CH" dirty="0"/>
              <a:t> </a:t>
            </a:r>
            <a:r>
              <a:rPr lang="fr-CH" dirty="0" err="1"/>
              <a:t>und</a:t>
            </a:r>
            <a:r>
              <a:rPr lang="fr-CH" dirty="0"/>
              <a:t> des </a:t>
            </a:r>
            <a:r>
              <a:rPr lang="fr-CH" dirty="0" err="1"/>
              <a:t>Stammes</a:t>
            </a:r>
            <a:r>
              <a:rPr lang="fr-CH" dirty="0"/>
              <a:t>, </a:t>
            </a:r>
            <a:r>
              <a:rPr lang="fr-CH" dirty="0" err="1"/>
              <a:t>Formschnitt</a:t>
            </a:r>
            <a:r>
              <a:rPr lang="fr-CH" dirty="0"/>
              <a:t> </a:t>
            </a:r>
            <a:r>
              <a:rPr lang="fr-CH" dirty="0" err="1"/>
              <a:t>und</a:t>
            </a:r>
            <a:r>
              <a:rPr lang="fr-CH" dirty="0"/>
              <a:t> </a:t>
            </a:r>
            <a:r>
              <a:rPr lang="fr-CH" dirty="0" err="1"/>
              <a:t>Auslichten</a:t>
            </a:r>
            <a:r>
              <a:rPr lang="fr-CH" dirty="0"/>
              <a:t>, </a:t>
            </a:r>
            <a:r>
              <a:rPr lang="fr-CH" dirty="0" err="1"/>
              <a:t>bedarfsgerechte</a:t>
            </a:r>
            <a:r>
              <a:rPr lang="fr-CH" dirty="0"/>
              <a:t> </a:t>
            </a:r>
            <a:r>
              <a:rPr lang="fr-CH" dirty="0" err="1"/>
              <a:t>Düngung</a:t>
            </a:r>
            <a:r>
              <a:rPr lang="fr-CH" dirty="0"/>
              <a:t>, </a:t>
            </a:r>
            <a:r>
              <a:rPr lang="fr-CH" dirty="0" err="1"/>
              <a:t>angemessene</a:t>
            </a:r>
            <a:r>
              <a:rPr lang="fr-CH" dirty="0"/>
              <a:t> </a:t>
            </a:r>
            <a:r>
              <a:rPr lang="fr-CH" dirty="0" err="1"/>
              <a:t>Bekämpfung</a:t>
            </a:r>
            <a:r>
              <a:rPr lang="fr-CH" dirty="0"/>
              <a:t> von </a:t>
            </a:r>
            <a:r>
              <a:rPr lang="fr-CH" dirty="0" err="1"/>
              <a:t>Quarantäneorganismen</a:t>
            </a:r>
            <a:r>
              <a:rPr lang="fr-CH" dirty="0"/>
              <a:t>)</a:t>
            </a:r>
          </a:p>
          <a:p>
            <a:pPr marL="285750" indent="-285750"/>
            <a:endParaRPr lang="fr-CH" dirty="0"/>
          </a:p>
          <a:p>
            <a:pPr marL="0" indent="0">
              <a:buNone/>
            </a:pPr>
            <a:r>
              <a:rPr lang="fr-CH" b="1" dirty="0" err="1">
                <a:solidFill>
                  <a:srgbClr val="00B050"/>
                </a:solidFill>
              </a:rPr>
              <a:t>Herausforderungen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für</a:t>
            </a:r>
            <a:r>
              <a:rPr lang="fr-CH" b="1" dirty="0">
                <a:solidFill>
                  <a:srgbClr val="00B050"/>
                </a:solidFill>
              </a:rPr>
              <a:t> den </a:t>
            </a:r>
            <a:r>
              <a:rPr lang="fr-CH" b="1" dirty="0" err="1">
                <a:solidFill>
                  <a:srgbClr val="00B050"/>
                </a:solidFill>
              </a:rPr>
              <a:t>Betrieb</a:t>
            </a:r>
            <a:endParaRPr lang="fr-CH" dirty="0"/>
          </a:p>
          <a:p>
            <a:pPr marL="285750" indent="-285750"/>
            <a:r>
              <a:rPr lang="fr-CH" dirty="0" err="1"/>
              <a:t>Obstgarten</a:t>
            </a:r>
            <a:r>
              <a:rPr lang="fr-CH" dirty="0"/>
              <a:t> </a:t>
            </a:r>
            <a:r>
              <a:rPr lang="fr-CH" dirty="0" err="1"/>
              <a:t>bedeutet</a:t>
            </a:r>
            <a:r>
              <a:rPr lang="fr-CH" dirty="0"/>
              <a:t> </a:t>
            </a:r>
            <a:r>
              <a:rPr lang="fr-CH" dirty="0" err="1"/>
              <a:t>viel</a:t>
            </a:r>
            <a:r>
              <a:rPr lang="fr-CH" dirty="0"/>
              <a:t> Arbeit (z. B. </a:t>
            </a:r>
            <a:r>
              <a:rPr lang="fr-CH" dirty="0" err="1"/>
              <a:t>Pflege</a:t>
            </a:r>
            <a:r>
              <a:rPr lang="fr-CH" dirty="0"/>
              <a:t>, </a:t>
            </a:r>
            <a:r>
              <a:rPr lang="fr-CH" dirty="0" err="1"/>
              <a:t>Vermarktung</a:t>
            </a:r>
            <a:r>
              <a:rPr lang="fr-CH" dirty="0"/>
              <a:t> der </a:t>
            </a:r>
            <a:r>
              <a:rPr lang="fr-CH" dirty="0" err="1"/>
              <a:t>Früchte</a:t>
            </a:r>
            <a:r>
              <a:rPr lang="fr-CH" dirty="0"/>
              <a:t>) -&gt; grosse </a:t>
            </a:r>
            <a:r>
              <a:rPr lang="fr-CH" dirty="0" err="1"/>
              <a:t>Herausforderung</a:t>
            </a:r>
            <a:r>
              <a:rPr lang="fr-CH" dirty="0"/>
              <a:t> </a:t>
            </a:r>
            <a:r>
              <a:rPr lang="fr-CH" dirty="0" err="1"/>
              <a:t>für</a:t>
            </a:r>
            <a:r>
              <a:rPr lang="fr-CH" dirty="0"/>
              <a:t> den Landwirt </a:t>
            </a:r>
          </a:p>
          <a:p>
            <a:pPr marL="285750" indent="-285750"/>
            <a:r>
              <a:rPr lang="fr-CH" dirty="0" err="1"/>
              <a:t>Begrenzte</a:t>
            </a:r>
            <a:r>
              <a:rPr lang="fr-CH" dirty="0"/>
              <a:t> Motivation/</a:t>
            </a:r>
            <a:r>
              <a:rPr lang="fr-CH" dirty="0" err="1"/>
              <a:t>Interesse</a:t>
            </a:r>
            <a:r>
              <a:rPr lang="fr-CH" dirty="0"/>
              <a:t> (?), </a:t>
            </a:r>
            <a:r>
              <a:rPr lang="fr-CH" b="1" dirty="0" err="1"/>
              <a:t>Lösungsansätze</a:t>
            </a:r>
            <a:r>
              <a:rPr lang="fr-CH" dirty="0"/>
              <a:t> </a:t>
            </a:r>
            <a:r>
              <a:rPr lang="fr-CH" dirty="0" err="1"/>
              <a:t>diskutieren</a:t>
            </a:r>
            <a:r>
              <a:rPr lang="fr-CH" dirty="0"/>
              <a:t> (z. B. </a:t>
            </a:r>
            <a:r>
              <a:rPr lang="fr-CH" dirty="0" err="1"/>
              <a:t>Pflege</a:t>
            </a:r>
            <a:r>
              <a:rPr lang="fr-CH" dirty="0"/>
              <a:t> </a:t>
            </a:r>
            <a:r>
              <a:rPr lang="fr-CH" dirty="0" err="1"/>
              <a:t>durch</a:t>
            </a:r>
            <a:r>
              <a:rPr lang="fr-CH" dirty="0"/>
              <a:t> </a:t>
            </a:r>
            <a:r>
              <a:rPr lang="fr-CH" dirty="0" err="1"/>
              <a:t>Kollegen</a:t>
            </a:r>
            <a:r>
              <a:rPr lang="fr-CH" dirty="0"/>
              <a:t>, </a:t>
            </a:r>
            <a:r>
              <a:rPr lang="fr-CH" dirty="0" err="1"/>
              <a:t>Baumpatenschaften</a:t>
            </a:r>
            <a:r>
              <a:rPr lang="fr-CH" dirty="0"/>
              <a:t>)</a:t>
            </a:r>
          </a:p>
          <a:p>
            <a:pPr marL="285750" indent="-285750"/>
            <a:r>
              <a:rPr lang="fr-CH" dirty="0"/>
              <a:t>…aber </a:t>
            </a:r>
            <a:r>
              <a:rPr lang="fr-CH" b="1" dirty="0" err="1"/>
              <a:t>auch</a:t>
            </a:r>
            <a:r>
              <a:rPr lang="fr-CH" b="1" dirty="0"/>
              <a:t> positive </a:t>
            </a:r>
            <a:r>
              <a:rPr lang="fr-CH" b="1" dirty="0" err="1"/>
              <a:t>Auswirkungen</a:t>
            </a:r>
            <a:r>
              <a:rPr lang="fr-CH" dirty="0"/>
              <a:t>, z. B. </a:t>
            </a:r>
            <a:r>
              <a:rPr lang="fr-CH" dirty="0" err="1"/>
              <a:t>Obstgartenvögel</a:t>
            </a:r>
            <a:r>
              <a:rPr lang="fr-CH" dirty="0"/>
              <a:t> </a:t>
            </a:r>
            <a:r>
              <a:rPr lang="fr-CH" dirty="0" err="1"/>
              <a:t>sind</a:t>
            </a:r>
            <a:r>
              <a:rPr lang="fr-CH" dirty="0"/>
              <a:t> grosse </a:t>
            </a:r>
            <a:r>
              <a:rPr lang="fr-CH" dirty="0" err="1"/>
              <a:t>Fresser</a:t>
            </a:r>
            <a:r>
              <a:rPr lang="fr-CH" dirty="0"/>
              <a:t> von </a:t>
            </a:r>
            <a:r>
              <a:rPr lang="fr-CH" dirty="0" err="1"/>
              <a:t>Insekten</a:t>
            </a:r>
            <a:r>
              <a:rPr lang="fr-CH" dirty="0"/>
              <a:t> (</a:t>
            </a:r>
            <a:r>
              <a:rPr lang="fr-CH" dirty="0" err="1"/>
              <a:t>auch</a:t>
            </a:r>
            <a:r>
              <a:rPr lang="fr-CH" dirty="0"/>
              <a:t> </a:t>
            </a:r>
            <a:r>
              <a:rPr lang="fr-CH" dirty="0" err="1"/>
              <a:t>Schädlingen</a:t>
            </a:r>
            <a:r>
              <a:rPr lang="fr-CH" dirty="0"/>
              <a:t>) </a:t>
            </a:r>
            <a:r>
              <a:rPr lang="fr-CH" dirty="0" err="1"/>
              <a:t>und</a:t>
            </a:r>
            <a:r>
              <a:rPr lang="fr-CH" dirty="0"/>
              <a:t> </a:t>
            </a:r>
            <a:r>
              <a:rPr lang="fr-CH" dirty="0" err="1"/>
              <a:t>kleinen</a:t>
            </a:r>
            <a:r>
              <a:rPr lang="fr-CH" dirty="0"/>
              <a:t> </a:t>
            </a:r>
            <a:r>
              <a:rPr lang="fr-CH" dirty="0" err="1"/>
              <a:t>Nagetieren</a:t>
            </a:r>
            <a:endParaRPr lang="fr-CH" dirty="0"/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38F12A7-5DAC-B1F7-3D77-ACC02BD83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Hochstamm - Obstgärten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4601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5E88E45-1C9D-EC17-6908-EDBC57B53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FB6041-CAAB-3573-E63B-1946F5B84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5126"/>
            <a:ext cx="7886700" cy="500816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fr-CH" b="1" dirty="0" err="1">
                <a:solidFill>
                  <a:srgbClr val="00B050"/>
                </a:solidFill>
              </a:rPr>
              <a:t>Biodiversitätsreservoir</a:t>
            </a:r>
            <a:r>
              <a:rPr lang="fr-CH" b="1" dirty="0">
                <a:solidFill>
                  <a:srgbClr val="00B050"/>
                </a:solidFill>
              </a:rPr>
              <a:t> mit </a:t>
            </a:r>
            <a:r>
              <a:rPr lang="fr-CH" b="1" dirty="0" err="1">
                <a:solidFill>
                  <a:srgbClr val="00B050"/>
                </a:solidFill>
              </a:rPr>
              <a:t>vielfältigen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Funktionen</a:t>
            </a:r>
            <a:endParaRPr lang="fr-CH" dirty="0">
              <a:solidFill>
                <a:srgbClr val="FF0000"/>
              </a:solidFill>
              <a:highlight>
                <a:srgbClr val="00FFFF"/>
              </a:highlight>
            </a:endParaRPr>
          </a:p>
          <a:p>
            <a:pPr marL="285750" indent="-285750"/>
            <a:r>
              <a:rPr lang="fr-CH" dirty="0" err="1"/>
              <a:t>Schätzungen</a:t>
            </a:r>
            <a:r>
              <a:rPr lang="fr-CH" dirty="0"/>
              <a:t> </a:t>
            </a:r>
            <a:r>
              <a:rPr lang="fr-CH" dirty="0" err="1"/>
              <a:t>zufolge</a:t>
            </a:r>
            <a:r>
              <a:rPr lang="fr-CH" dirty="0"/>
              <a:t> leben in Mitteleuropa </a:t>
            </a:r>
            <a:r>
              <a:rPr lang="fr-CH" b="1" dirty="0" err="1"/>
              <a:t>etwa</a:t>
            </a:r>
            <a:r>
              <a:rPr lang="fr-CH" b="1" dirty="0"/>
              <a:t> 10'000 </a:t>
            </a:r>
            <a:r>
              <a:rPr lang="fr-CH" dirty="0" err="1"/>
              <a:t>Arten</a:t>
            </a:r>
            <a:r>
              <a:rPr lang="fr-CH" dirty="0"/>
              <a:t> in Hecken.</a:t>
            </a:r>
          </a:p>
          <a:p>
            <a:pPr marL="285750" indent="-285750"/>
            <a:r>
              <a:rPr lang="fr-CH" dirty="0"/>
              <a:t>Hecken </a:t>
            </a:r>
            <a:r>
              <a:rPr lang="fr-CH" dirty="0" err="1"/>
              <a:t>bieten</a:t>
            </a:r>
            <a:r>
              <a:rPr lang="fr-CH" dirty="0"/>
              <a:t> </a:t>
            </a:r>
            <a:r>
              <a:rPr lang="fr-CH" b="1" dirty="0" err="1"/>
              <a:t>Nahrungsquellen</a:t>
            </a:r>
            <a:r>
              <a:rPr lang="fr-CH" b="1" dirty="0"/>
              <a:t>, Nist- </a:t>
            </a:r>
            <a:r>
              <a:rPr lang="fr-CH" b="1" dirty="0" err="1"/>
              <a:t>und</a:t>
            </a:r>
            <a:r>
              <a:rPr lang="fr-CH" b="1" dirty="0"/>
              <a:t> </a:t>
            </a:r>
            <a:r>
              <a:rPr lang="fr-CH" b="1" dirty="0" err="1"/>
              <a:t>Überwinterungsplätze</a:t>
            </a:r>
            <a:r>
              <a:rPr lang="fr-CH" b="1" dirty="0"/>
              <a:t> </a:t>
            </a:r>
            <a:r>
              <a:rPr lang="fr-CH" dirty="0" err="1"/>
              <a:t>sowie</a:t>
            </a:r>
            <a:r>
              <a:rPr lang="fr-CH" dirty="0"/>
              <a:t> </a:t>
            </a:r>
            <a:r>
              <a:rPr lang="fr-CH" b="1" dirty="0"/>
              <a:t>Schutz </a:t>
            </a:r>
            <a:r>
              <a:rPr lang="fr-CH" dirty="0" err="1"/>
              <a:t>für</a:t>
            </a:r>
            <a:r>
              <a:rPr lang="fr-CH" dirty="0"/>
              <a:t> </a:t>
            </a:r>
            <a:r>
              <a:rPr lang="fr-CH" dirty="0" err="1"/>
              <a:t>zahlreiche</a:t>
            </a:r>
            <a:r>
              <a:rPr lang="fr-CH" dirty="0"/>
              <a:t> </a:t>
            </a:r>
            <a:r>
              <a:rPr lang="fr-CH" dirty="0" err="1"/>
              <a:t>Arten</a:t>
            </a:r>
            <a:endParaRPr lang="fr-CH" dirty="0"/>
          </a:p>
          <a:p>
            <a:pPr marL="285750" indent="-285750"/>
            <a:r>
              <a:rPr lang="fr-CH" dirty="0"/>
              <a:t>Hecken </a:t>
            </a:r>
            <a:r>
              <a:rPr lang="fr-CH" dirty="0" err="1"/>
              <a:t>bilden</a:t>
            </a:r>
            <a:r>
              <a:rPr lang="fr-CH" dirty="0"/>
              <a:t> </a:t>
            </a:r>
            <a:r>
              <a:rPr lang="fr-CH" b="1" dirty="0" err="1"/>
              <a:t>ökologische</a:t>
            </a:r>
            <a:r>
              <a:rPr lang="fr-CH" b="1" dirty="0"/>
              <a:t> </a:t>
            </a:r>
            <a:r>
              <a:rPr lang="fr-CH" b="1" dirty="0" err="1"/>
              <a:t>Korridore</a:t>
            </a:r>
            <a:r>
              <a:rPr lang="fr-CH" b="1" dirty="0"/>
              <a:t> </a:t>
            </a:r>
            <a:r>
              <a:rPr lang="fr-CH" dirty="0" err="1"/>
              <a:t>und</a:t>
            </a:r>
            <a:r>
              <a:rPr lang="fr-CH" dirty="0"/>
              <a:t> </a:t>
            </a:r>
            <a:r>
              <a:rPr lang="fr-CH" dirty="0" err="1"/>
              <a:t>erfüllen</a:t>
            </a:r>
            <a:r>
              <a:rPr lang="fr-CH" dirty="0"/>
              <a:t> </a:t>
            </a:r>
            <a:r>
              <a:rPr lang="fr-CH" dirty="0" err="1"/>
              <a:t>darüber</a:t>
            </a:r>
            <a:r>
              <a:rPr lang="fr-CH" dirty="0"/>
              <a:t> </a:t>
            </a:r>
            <a:r>
              <a:rPr lang="fr-CH" dirty="0" err="1"/>
              <a:t>hinaus</a:t>
            </a:r>
            <a:r>
              <a:rPr lang="fr-CH" dirty="0"/>
              <a:t> </a:t>
            </a:r>
            <a:r>
              <a:rPr lang="fr-CH" dirty="0" err="1"/>
              <a:t>Funktionen</a:t>
            </a:r>
            <a:r>
              <a:rPr lang="fr-CH" dirty="0"/>
              <a:t> </a:t>
            </a:r>
            <a:r>
              <a:rPr lang="fr-CH" dirty="0" err="1"/>
              <a:t>wie</a:t>
            </a:r>
            <a:r>
              <a:rPr lang="fr-CH" dirty="0"/>
              <a:t> </a:t>
            </a:r>
            <a:r>
              <a:rPr lang="fr-CH" b="1" dirty="0"/>
              <a:t>Erosions- </a:t>
            </a:r>
            <a:r>
              <a:rPr lang="fr-CH" b="1" dirty="0" err="1"/>
              <a:t>und</a:t>
            </a:r>
            <a:r>
              <a:rPr lang="fr-CH" b="1" dirty="0"/>
              <a:t> </a:t>
            </a:r>
            <a:r>
              <a:rPr lang="fr-CH" b="1" dirty="0" err="1"/>
              <a:t>Windschutz</a:t>
            </a:r>
            <a:r>
              <a:rPr lang="fr-CH" b="1" dirty="0"/>
              <a:t>, </a:t>
            </a:r>
            <a:r>
              <a:rPr lang="fr-CH" b="1" dirty="0" err="1"/>
              <a:t>Wasserregulierung</a:t>
            </a:r>
            <a:r>
              <a:rPr lang="fr-CH" b="1" dirty="0"/>
              <a:t>, </a:t>
            </a:r>
            <a:r>
              <a:rPr lang="fr-CH" b="1" dirty="0" err="1"/>
              <a:t>natürliche</a:t>
            </a:r>
            <a:r>
              <a:rPr lang="fr-CH" b="1" dirty="0"/>
              <a:t> </a:t>
            </a:r>
            <a:r>
              <a:rPr lang="fr-CH" b="1" dirty="0" err="1"/>
              <a:t>Schädlingsbekämpfung</a:t>
            </a:r>
            <a:r>
              <a:rPr lang="fr-CH" b="1" dirty="0"/>
              <a:t>, </a:t>
            </a:r>
            <a:r>
              <a:rPr lang="fr-CH" b="1" dirty="0" err="1"/>
              <a:t>Bestäubung</a:t>
            </a:r>
            <a:r>
              <a:rPr lang="fr-CH" b="1" dirty="0"/>
              <a:t> (Lebensraum </a:t>
            </a:r>
            <a:r>
              <a:rPr lang="fr-CH" b="1" dirty="0" err="1"/>
              <a:t>für</a:t>
            </a:r>
            <a:r>
              <a:rPr lang="fr-CH" b="1" dirty="0"/>
              <a:t> </a:t>
            </a:r>
            <a:r>
              <a:rPr lang="fr-CH" b="1" dirty="0" err="1"/>
              <a:t>Bestäuber</a:t>
            </a:r>
            <a:r>
              <a:rPr lang="fr-CH" b="1" dirty="0"/>
              <a:t> </a:t>
            </a:r>
            <a:r>
              <a:rPr lang="fr-CH" b="1" dirty="0" err="1"/>
              <a:t>und</a:t>
            </a:r>
            <a:r>
              <a:rPr lang="fr-CH" b="1" dirty="0"/>
              <a:t> </a:t>
            </a:r>
            <a:r>
              <a:rPr lang="fr-CH" b="1" dirty="0" err="1"/>
              <a:t>Nützlinge</a:t>
            </a:r>
            <a:r>
              <a:rPr lang="fr-CH" b="1" dirty="0"/>
              <a:t>) </a:t>
            </a:r>
            <a:r>
              <a:rPr lang="fr-CH" dirty="0" err="1"/>
              <a:t>usw</a:t>
            </a:r>
            <a:r>
              <a:rPr lang="fr-CH" dirty="0"/>
              <a:t>.</a:t>
            </a:r>
          </a:p>
          <a:p>
            <a:pPr marL="285750" indent="-285750"/>
            <a:endParaRPr lang="fr-CH" dirty="0"/>
          </a:p>
          <a:p>
            <a:pPr marL="0" indent="0">
              <a:buNone/>
            </a:pPr>
            <a:r>
              <a:rPr lang="fr-CH" b="1" dirty="0" err="1">
                <a:solidFill>
                  <a:srgbClr val="00B050"/>
                </a:solidFill>
              </a:rPr>
              <a:t>Ökologischer</a:t>
            </a:r>
            <a:r>
              <a:rPr lang="fr-CH" b="1" dirty="0">
                <a:solidFill>
                  <a:srgbClr val="00B050"/>
                </a:solidFill>
              </a:rPr>
              <a:t> Wert der Hecke</a:t>
            </a:r>
          </a:p>
          <a:p>
            <a:pPr marL="285750" indent="-285750"/>
            <a:r>
              <a:rPr lang="fr-CH" dirty="0"/>
              <a:t>Der </a:t>
            </a:r>
            <a:r>
              <a:rPr lang="fr-CH" dirty="0" err="1"/>
              <a:t>ökologische</a:t>
            </a:r>
            <a:r>
              <a:rPr lang="fr-CH" dirty="0"/>
              <a:t> Wert </a:t>
            </a:r>
            <a:r>
              <a:rPr lang="fr-CH" dirty="0" err="1"/>
              <a:t>ist</a:t>
            </a:r>
            <a:r>
              <a:rPr lang="fr-CH" dirty="0"/>
              <a:t> </a:t>
            </a:r>
            <a:r>
              <a:rPr lang="fr-CH" dirty="0" err="1"/>
              <a:t>besonders</a:t>
            </a:r>
            <a:r>
              <a:rPr lang="fr-CH" dirty="0"/>
              <a:t> </a:t>
            </a:r>
            <a:r>
              <a:rPr lang="fr-CH" dirty="0" err="1"/>
              <a:t>hoch</a:t>
            </a:r>
            <a:r>
              <a:rPr lang="fr-CH" dirty="0"/>
              <a:t>, </a:t>
            </a:r>
            <a:r>
              <a:rPr lang="fr-CH" dirty="0" err="1"/>
              <a:t>wenn</a:t>
            </a:r>
            <a:r>
              <a:rPr lang="fr-CH" dirty="0"/>
              <a:t> die Hecke:</a:t>
            </a:r>
          </a:p>
          <a:p>
            <a:pPr marL="800100" lvl="1" indent="-342900">
              <a:buFont typeface="STIXGeneral-Regular" pitchFamily="2" charset="2"/>
              <a:buChar char="⎯"/>
            </a:pPr>
            <a:r>
              <a:rPr lang="fr-CH" sz="2200" b="1" dirty="0" err="1"/>
              <a:t>artenreich</a:t>
            </a:r>
            <a:r>
              <a:rPr lang="fr-CH" sz="2200" dirty="0"/>
              <a:t> </a:t>
            </a:r>
            <a:r>
              <a:rPr lang="fr-CH" sz="2200" dirty="0" err="1"/>
              <a:t>ist</a:t>
            </a:r>
            <a:r>
              <a:rPr lang="fr-CH" sz="2200" b="1" dirty="0"/>
              <a:t>, </a:t>
            </a:r>
            <a:r>
              <a:rPr lang="fr-CH" sz="2200" b="1" dirty="0" err="1"/>
              <a:t>insbesondere</a:t>
            </a:r>
            <a:r>
              <a:rPr lang="fr-CH" sz="2200" b="1" dirty="0"/>
              <a:t> mit </a:t>
            </a:r>
            <a:r>
              <a:rPr lang="fr-CH" sz="2200" b="1" dirty="0" err="1"/>
              <a:t>Dornensträuchern</a:t>
            </a:r>
            <a:r>
              <a:rPr lang="fr-CH" sz="2200" b="1" dirty="0"/>
              <a:t>, </a:t>
            </a:r>
            <a:r>
              <a:rPr lang="fr-CH" sz="2200" b="1" dirty="0" err="1"/>
              <a:t>und</a:t>
            </a:r>
            <a:r>
              <a:rPr lang="fr-CH" sz="2200" b="1" dirty="0"/>
              <a:t> </a:t>
            </a:r>
            <a:r>
              <a:rPr lang="fr-CH" sz="2200" b="1" dirty="0" err="1"/>
              <a:t>strukturreich</a:t>
            </a:r>
            <a:r>
              <a:rPr lang="fr-CH" sz="2200" b="1" dirty="0"/>
              <a:t> </a:t>
            </a:r>
            <a:r>
              <a:rPr lang="fr-CH" sz="2200" b="1" dirty="0" err="1"/>
              <a:t>ist</a:t>
            </a:r>
            <a:endParaRPr lang="fr-CH" sz="2200" dirty="0"/>
          </a:p>
          <a:p>
            <a:pPr marL="800100" lvl="1" indent="-342900">
              <a:buFont typeface="STIXGeneral-Regular" pitchFamily="2" charset="2"/>
              <a:buChar char="⎯"/>
            </a:pPr>
            <a:r>
              <a:rPr lang="fr-CH" sz="2200" b="1" dirty="0" err="1"/>
              <a:t>eine</a:t>
            </a:r>
            <a:r>
              <a:rPr lang="fr-CH" sz="2200" b="1" dirty="0"/>
              <a:t> Breite von </a:t>
            </a:r>
            <a:r>
              <a:rPr lang="fr-CH" sz="2200" b="1" dirty="0" err="1"/>
              <a:t>mindestens</a:t>
            </a:r>
            <a:r>
              <a:rPr lang="fr-CH" sz="2200" b="1" dirty="0"/>
              <a:t> 2 m </a:t>
            </a:r>
            <a:r>
              <a:rPr lang="fr-CH" sz="2200" b="1" dirty="0" err="1"/>
              <a:t>und</a:t>
            </a:r>
            <a:r>
              <a:rPr lang="fr-CH" sz="2200" b="1" dirty="0"/>
              <a:t> </a:t>
            </a:r>
            <a:r>
              <a:rPr lang="fr-CH" sz="2200" b="1" dirty="0" err="1"/>
              <a:t>einen</a:t>
            </a:r>
            <a:r>
              <a:rPr lang="fr-CH" sz="2200" b="1" dirty="0"/>
              <a:t> </a:t>
            </a:r>
            <a:r>
              <a:rPr lang="fr-CH" sz="2200" b="1" dirty="0" err="1"/>
              <a:t>breiten</a:t>
            </a:r>
            <a:r>
              <a:rPr lang="fr-CH" sz="2200" b="1" dirty="0"/>
              <a:t> </a:t>
            </a:r>
            <a:r>
              <a:rPr lang="fr-CH" sz="2200" b="1" dirty="0" err="1"/>
              <a:t>Grasstreifen</a:t>
            </a:r>
            <a:r>
              <a:rPr lang="fr-CH" sz="2200" b="1" dirty="0"/>
              <a:t> </a:t>
            </a:r>
            <a:r>
              <a:rPr lang="fr-CH" sz="2200" b="1" dirty="0" err="1"/>
              <a:t>aufweist</a:t>
            </a:r>
            <a:endParaRPr lang="fr-CH" sz="2200" b="1" dirty="0"/>
          </a:p>
          <a:p>
            <a:pPr marL="800100" lvl="1" indent="-342900">
              <a:buFont typeface="STIXGeneral-Regular" pitchFamily="2" charset="2"/>
              <a:buChar char="⎯"/>
            </a:pPr>
            <a:r>
              <a:rPr lang="fr-CH" sz="2200" b="1" dirty="0" err="1"/>
              <a:t>ein</a:t>
            </a:r>
            <a:r>
              <a:rPr lang="fr-CH" sz="2200" b="1" dirty="0"/>
              <a:t> Alter </a:t>
            </a:r>
            <a:r>
              <a:rPr lang="fr-CH" sz="2200" dirty="0" err="1"/>
              <a:t>hat</a:t>
            </a:r>
            <a:r>
              <a:rPr lang="fr-CH" sz="2200" dirty="0"/>
              <a:t>, </a:t>
            </a:r>
            <a:r>
              <a:rPr lang="fr-CH" sz="2200" dirty="0" err="1"/>
              <a:t>das</a:t>
            </a:r>
            <a:r>
              <a:rPr lang="fr-CH" sz="2200" dirty="0"/>
              <a:t> </a:t>
            </a:r>
            <a:r>
              <a:rPr lang="fr-CH" sz="2200" dirty="0" err="1"/>
              <a:t>sich</a:t>
            </a:r>
            <a:r>
              <a:rPr lang="fr-CH" sz="2200" dirty="0"/>
              <a:t> </a:t>
            </a:r>
            <a:r>
              <a:rPr lang="fr-CH" sz="2200" dirty="0" err="1"/>
              <a:t>positiv</a:t>
            </a:r>
            <a:r>
              <a:rPr lang="fr-CH" sz="2200" dirty="0"/>
              <a:t> </a:t>
            </a:r>
            <a:r>
              <a:rPr lang="fr-CH" sz="2200" dirty="0" err="1"/>
              <a:t>auf</a:t>
            </a:r>
            <a:r>
              <a:rPr lang="fr-CH" sz="2200" dirty="0"/>
              <a:t> </a:t>
            </a:r>
            <a:r>
              <a:rPr lang="fr-CH" sz="2200" dirty="0" err="1"/>
              <a:t>eine</a:t>
            </a:r>
            <a:r>
              <a:rPr lang="fr-CH" sz="2200" dirty="0"/>
              <a:t> </a:t>
            </a:r>
            <a:r>
              <a:rPr lang="fr-CH" sz="2200" dirty="0" err="1"/>
              <a:t>Vielzahl</a:t>
            </a:r>
            <a:r>
              <a:rPr lang="fr-CH" sz="2200" dirty="0"/>
              <a:t> von </a:t>
            </a:r>
            <a:r>
              <a:rPr lang="fr-CH" sz="2200" dirty="0" err="1"/>
              <a:t>Arten</a:t>
            </a:r>
            <a:r>
              <a:rPr lang="fr-CH" sz="2200" dirty="0"/>
              <a:t> </a:t>
            </a:r>
            <a:r>
              <a:rPr lang="fr-CH" sz="2200" dirty="0" err="1"/>
              <a:t>auswirkt</a:t>
            </a:r>
            <a:r>
              <a:rPr lang="fr-CH" sz="2200" dirty="0"/>
              <a:t>; </a:t>
            </a:r>
            <a:r>
              <a:rPr lang="fr-CH" sz="2200" dirty="0" err="1"/>
              <a:t>Neuanpflanzungen</a:t>
            </a:r>
            <a:r>
              <a:rPr lang="fr-CH" sz="2200" dirty="0"/>
              <a:t> </a:t>
            </a:r>
            <a:r>
              <a:rPr lang="fr-CH" sz="2200" dirty="0" err="1"/>
              <a:t>werden</a:t>
            </a:r>
            <a:r>
              <a:rPr lang="fr-CH" sz="2200" dirty="0"/>
              <a:t> </a:t>
            </a:r>
            <a:r>
              <a:rPr lang="fr-CH" sz="2200" dirty="0" err="1"/>
              <a:t>zunächst</a:t>
            </a:r>
            <a:r>
              <a:rPr lang="fr-CH" sz="2200" dirty="0"/>
              <a:t> von </a:t>
            </a:r>
            <a:r>
              <a:rPr lang="fr-CH" sz="2200" dirty="0" err="1"/>
              <a:t>Generalisten</a:t>
            </a:r>
            <a:r>
              <a:rPr lang="fr-CH" sz="2200" dirty="0"/>
              <a:t> </a:t>
            </a:r>
            <a:r>
              <a:rPr lang="fr-CH" sz="2200" dirty="0" err="1"/>
              <a:t>und</a:t>
            </a:r>
            <a:r>
              <a:rPr lang="fr-CH" sz="2200" dirty="0"/>
              <a:t> </a:t>
            </a:r>
            <a:r>
              <a:rPr lang="fr-CH" sz="2200" dirty="0" err="1"/>
              <a:t>erst</a:t>
            </a:r>
            <a:r>
              <a:rPr lang="fr-CH" sz="2200" dirty="0"/>
              <a:t> </a:t>
            </a:r>
            <a:r>
              <a:rPr lang="fr-CH" sz="2200" dirty="0" err="1"/>
              <a:t>später</a:t>
            </a:r>
            <a:r>
              <a:rPr lang="fr-CH" sz="2200" dirty="0"/>
              <a:t> von </a:t>
            </a:r>
            <a:r>
              <a:rPr lang="fr-CH" sz="2200" dirty="0" err="1"/>
              <a:t>Spezialisten</a:t>
            </a:r>
            <a:r>
              <a:rPr lang="fr-CH" sz="2200" dirty="0"/>
              <a:t> </a:t>
            </a:r>
            <a:r>
              <a:rPr lang="fr-CH" sz="2200" dirty="0" err="1"/>
              <a:t>besiedelt</a:t>
            </a:r>
            <a:endParaRPr lang="fr-CH" sz="2200" dirty="0"/>
          </a:p>
          <a:p>
            <a:pPr marL="342900" indent="-342900"/>
            <a:r>
              <a:rPr lang="fr-CH" dirty="0"/>
              <a:t>Bei </a:t>
            </a:r>
            <a:r>
              <a:rPr lang="fr-CH" dirty="0" err="1"/>
              <a:t>Neupflanzungen</a:t>
            </a:r>
            <a:r>
              <a:rPr lang="fr-CH" dirty="0"/>
              <a:t> </a:t>
            </a:r>
            <a:r>
              <a:rPr lang="fr-CH" dirty="0" err="1"/>
              <a:t>nur</a:t>
            </a:r>
            <a:r>
              <a:rPr lang="fr-CH" dirty="0"/>
              <a:t> </a:t>
            </a:r>
            <a:r>
              <a:rPr lang="fr-CH" b="1" dirty="0" err="1"/>
              <a:t>standortgerechte</a:t>
            </a:r>
            <a:r>
              <a:rPr lang="fr-CH" b="1" dirty="0"/>
              <a:t> </a:t>
            </a:r>
            <a:r>
              <a:rPr lang="fr-CH" b="1" dirty="0" err="1"/>
              <a:t>einheimische</a:t>
            </a:r>
            <a:r>
              <a:rPr lang="fr-CH" b="1" dirty="0"/>
              <a:t> </a:t>
            </a:r>
            <a:r>
              <a:rPr lang="fr-CH" b="1" dirty="0" err="1"/>
              <a:t>Arten</a:t>
            </a:r>
            <a:r>
              <a:rPr lang="fr-CH" dirty="0"/>
              <a:t> </a:t>
            </a:r>
            <a:r>
              <a:rPr lang="fr-CH" dirty="0" err="1"/>
              <a:t>verwenden</a:t>
            </a:r>
            <a:r>
              <a:rPr lang="fr-CH" dirty="0"/>
              <a:t> (</a:t>
            </a:r>
            <a:r>
              <a:rPr lang="fr-CH" dirty="0" err="1"/>
              <a:t>Vorsicht</a:t>
            </a:r>
            <a:r>
              <a:rPr lang="fr-CH" dirty="0"/>
              <a:t> </a:t>
            </a:r>
            <a:r>
              <a:rPr lang="fr-CH" dirty="0" err="1"/>
              <a:t>bei</a:t>
            </a:r>
            <a:r>
              <a:rPr lang="fr-CH" dirty="0"/>
              <a:t> </a:t>
            </a:r>
            <a:r>
              <a:rPr lang="fr-CH" dirty="0" err="1"/>
              <a:t>Arten</a:t>
            </a:r>
            <a:r>
              <a:rPr lang="fr-CH" dirty="0"/>
              <a:t>, die </a:t>
            </a:r>
            <a:r>
              <a:rPr lang="fr-CH" dirty="0" err="1"/>
              <a:t>bestimmte</a:t>
            </a:r>
            <a:r>
              <a:rPr lang="fr-CH" dirty="0"/>
              <a:t> </a:t>
            </a:r>
            <a:r>
              <a:rPr lang="fr-CH" dirty="0" err="1"/>
              <a:t>Krankheiten</a:t>
            </a:r>
            <a:r>
              <a:rPr lang="fr-CH" dirty="0"/>
              <a:t> </a:t>
            </a:r>
            <a:r>
              <a:rPr lang="fr-CH" dirty="0" err="1"/>
              <a:t>übertragen</a:t>
            </a:r>
            <a:r>
              <a:rPr lang="fr-CH" dirty="0"/>
              <a:t> </a:t>
            </a:r>
            <a:r>
              <a:rPr lang="fr-CH" dirty="0" err="1"/>
              <a:t>können</a:t>
            </a:r>
            <a:r>
              <a:rPr lang="fr-CH" dirty="0"/>
              <a:t>)</a:t>
            </a:r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D81FC10-3765-260E-042C-77E28DA90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Hecken</a:t>
            </a:r>
            <a:endParaRPr lang="de-CH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CC4D74-9902-0BCE-7795-2DB72F07E4A5}"/>
              </a:ext>
            </a:extLst>
          </p:cNvPr>
          <p:cNvSpPr txBox="1"/>
          <p:nvPr/>
        </p:nvSpPr>
        <p:spPr>
          <a:xfrm>
            <a:off x="4066178" y="5642069"/>
            <a:ext cx="506079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100" dirty="0"/>
              <a:t>Quelle: </a:t>
            </a:r>
            <a:r>
              <a:rPr lang="fr-CH" sz="1100" dirty="0" err="1"/>
              <a:t>Biodiversitätsfördernde</a:t>
            </a:r>
            <a:r>
              <a:rPr lang="fr-CH" sz="1100" dirty="0"/>
              <a:t> </a:t>
            </a:r>
            <a:r>
              <a:rPr lang="fr-CH" sz="1100" dirty="0" err="1"/>
              <a:t>Strukturen</a:t>
            </a:r>
            <a:r>
              <a:rPr lang="fr-CH" sz="1100" dirty="0"/>
              <a:t> </a:t>
            </a:r>
            <a:r>
              <a:rPr lang="fr-CH" sz="1100" dirty="0" err="1"/>
              <a:t>im</a:t>
            </a:r>
            <a:r>
              <a:rPr lang="fr-CH" sz="1100" dirty="0"/>
              <a:t> </a:t>
            </a:r>
            <a:r>
              <a:rPr lang="fr-CH" sz="1100" dirty="0" err="1"/>
              <a:t>Landwirtschaftsgebiet</a:t>
            </a:r>
            <a:r>
              <a:rPr lang="fr-CH" sz="1100" dirty="0"/>
              <a:t> (</a:t>
            </a:r>
            <a:r>
              <a:rPr lang="fr-CH" sz="1100" dirty="0" err="1"/>
              <a:t>scnat</a:t>
            </a:r>
            <a:r>
              <a:rPr lang="fr-CH" sz="1100" dirty="0"/>
              <a:t> 2020)</a:t>
            </a:r>
          </a:p>
        </p:txBody>
      </p:sp>
    </p:spTree>
    <p:extLst>
      <p:ext uri="{BB962C8B-B14F-4D97-AF65-F5344CB8AC3E}">
        <p14:creationId xmlns:p14="http://schemas.microsoft.com/office/powerpoint/2010/main" val="3845033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1959AC1-F10F-A351-7890-0299A2B2A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DAC149-4F7B-58A6-BCA7-FB8560B313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DE" dirty="0"/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A2D5F85-9E11-1E81-1E3A-C66FA1790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b="1" dirty="0"/>
              <a:t>In der Hecke </a:t>
            </a:r>
            <a:r>
              <a:rPr lang="fr-CH" b="1" dirty="0" err="1"/>
              <a:t>ist</a:t>
            </a:r>
            <a:r>
              <a:rPr lang="fr-CH" b="1" dirty="0"/>
              <a:t> die Menge an </a:t>
            </a:r>
            <a:r>
              <a:rPr lang="fr-CH" b="1" dirty="0" err="1"/>
              <a:t>dornigen</a:t>
            </a:r>
            <a:r>
              <a:rPr lang="fr-CH" b="1" dirty="0"/>
              <a:t> </a:t>
            </a:r>
            <a:r>
              <a:rPr lang="fr-CH" b="1" dirty="0" err="1"/>
              <a:t>Sträuchern</a:t>
            </a:r>
            <a:r>
              <a:rPr lang="fr-CH" b="1" dirty="0"/>
              <a:t> von </a:t>
            </a:r>
            <a:r>
              <a:rPr lang="fr-CH" b="1" dirty="0" err="1"/>
              <a:t>entscheidender</a:t>
            </a:r>
            <a:r>
              <a:rPr lang="fr-CH" b="1" dirty="0"/>
              <a:t> </a:t>
            </a:r>
            <a:r>
              <a:rPr lang="fr-CH" b="1" dirty="0" err="1"/>
              <a:t>Bedeutung</a:t>
            </a:r>
            <a:r>
              <a:rPr lang="fr-CH" b="1" dirty="0"/>
              <a:t>.</a:t>
            </a:r>
            <a:br>
              <a:rPr lang="fr-CH" b="1" dirty="0"/>
            </a:br>
            <a:endParaRPr lang="de-CH" dirty="0"/>
          </a:p>
        </p:txBody>
      </p:sp>
      <p:pic>
        <p:nvPicPr>
          <p:cNvPr id="5" name="Picture 5" descr="H:\!OekoArchiv\PROJEKTE\41173 LVS Hecken TG\OB-submitted\Abb5bNET-neu.jpg">
            <a:extLst>
              <a:ext uri="{FF2B5EF4-FFF2-40B4-BE49-F238E27FC236}">
                <a16:creationId xmlns:a16="http://schemas.microsoft.com/office/drawing/2014/main" id="{55AC7540-2F39-58CD-10B4-F69A91BC8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03053"/>
            <a:ext cx="4752330" cy="434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>
            <a:extLst>
              <a:ext uri="{FF2B5EF4-FFF2-40B4-BE49-F238E27FC236}">
                <a16:creationId xmlns:a16="http://schemas.microsoft.com/office/drawing/2014/main" id="{4EB5E837-5FFC-EC28-B637-14579C3F4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752" y="5711677"/>
            <a:ext cx="17954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de-CH" altLang="fr-FR" dirty="0"/>
              <a:t>Horch &amp; </a:t>
            </a:r>
            <a:r>
              <a:rPr lang="de-CH" altLang="fr-FR" dirty="0" err="1"/>
              <a:t>Holzgang</a:t>
            </a:r>
            <a:r>
              <a:rPr lang="de-CH" altLang="fr-FR" dirty="0"/>
              <a:t> 2006</a:t>
            </a:r>
          </a:p>
        </p:txBody>
      </p:sp>
      <p:pic>
        <p:nvPicPr>
          <p:cNvPr id="7" name="Picture 11" descr="https://naturfotografen-forum.de/data/media/1/Ebert-Neunt%C3%B6ter-0334::Andreas_Ebert_neuntoeter_spinne_lanius_griechenland_collurio_beute.jpg">
            <a:extLst>
              <a:ext uri="{FF2B5EF4-FFF2-40B4-BE49-F238E27FC236}">
                <a16:creationId xmlns:a16="http://schemas.microsoft.com/office/drawing/2014/main" id="{81B12367-0419-D4DB-1212-0E96F2B6B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2348880"/>
            <a:ext cx="2989324" cy="199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63F1A8C-CA99-1D57-BEBB-49DD6D3444FB}"/>
              </a:ext>
            </a:extLst>
          </p:cNvPr>
          <p:cNvSpPr txBox="1"/>
          <p:nvPr/>
        </p:nvSpPr>
        <p:spPr>
          <a:xfrm>
            <a:off x="4716016" y="5755482"/>
            <a:ext cx="43024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/>
              <a:t>Quelle: Präsentation Jérôme </a:t>
            </a:r>
            <a:r>
              <a:rPr lang="fr-CH" sz="900" dirty="0" err="1"/>
              <a:t>Duplain</a:t>
            </a:r>
            <a:r>
              <a:rPr lang="fr-CH" sz="900" dirty="0"/>
              <a:t>, Martin </a:t>
            </a:r>
            <a:r>
              <a:rPr lang="fr-CH" sz="900" dirty="0" err="1"/>
              <a:t>Spiess </a:t>
            </a:r>
            <a:r>
              <a:rPr lang="fr-CH" sz="900" dirty="0"/>
              <a:t>(2012), Kurs Hecken, AGRIDEA</a:t>
            </a:r>
          </a:p>
        </p:txBody>
      </p:sp>
    </p:spTree>
    <p:extLst>
      <p:ext uri="{BB962C8B-B14F-4D97-AF65-F5344CB8AC3E}">
        <p14:creationId xmlns:p14="http://schemas.microsoft.com/office/powerpoint/2010/main" val="3285853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162B4C4-2BDC-5E48-B9E9-1D0C3CB5E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3C9611-88A4-42ED-5D74-F7F6F6C6A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CH" b="1" dirty="0" err="1">
                <a:solidFill>
                  <a:srgbClr val="00B050"/>
                </a:solidFill>
              </a:rPr>
              <a:t>Erhaltung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oder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Steigerung</a:t>
            </a:r>
            <a:r>
              <a:rPr lang="fr-CH" b="1" dirty="0">
                <a:solidFill>
                  <a:srgbClr val="00B050"/>
                </a:solidFill>
              </a:rPr>
              <a:t> des </a:t>
            </a:r>
            <a:r>
              <a:rPr lang="fr-CH" b="1" dirty="0" err="1">
                <a:solidFill>
                  <a:srgbClr val="00B050"/>
                </a:solidFill>
              </a:rPr>
              <a:t>ökologischen</a:t>
            </a:r>
            <a:r>
              <a:rPr lang="fr-CH" b="1" dirty="0">
                <a:solidFill>
                  <a:srgbClr val="00B050"/>
                </a:solidFill>
              </a:rPr>
              <a:t> Werts: </a:t>
            </a:r>
            <a:r>
              <a:rPr lang="fr-CH" b="1" dirty="0" err="1">
                <a:solidFill>
                  <a:srgbClr val="00B050"/>
                </a:solidFill>
              </a:rPr>
              <a:t>Pflege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sz="1400" dirty="0"/>
              <a:t>(</a:t>
            </a:r>
            <a:r>
              <a:rPr lang="fr-CH" sz="1400" dirty="0" err="1"/>
              <a:t>Achtung</a:t>
            </a:r>
            <a:r>
              <a:rPr lang="fr-CH" sz="1400" dirty="0"/>
              <a:t>: </a:t>
            </a:r>
            <a:r>
              <a:rPr lang="fr-CH" sz="1400" dirty="0" err="1"/>
              <a:t>bestimmte</a:t>
            </a:r>
            <a:r>
              <a:rPr lang="fr-CH" sz="1400" dirty="0"/>
              <a:t> </a:t>
            </a:r>
            <a:r>
              <a:rPr lang="fr-CH" sz="1400" dirty="0" err="1"/>
              <a:t>Kriterien</a:t>
            </a:r>
            <a:r>
              <a:rPr lang="fr-CH" sz="1400" dirty="0"/>
              <a:t> </a:t>
            </a:r>
            <a:r>
              <a:rPr lang="fr-CH" sz="1400" dirty="0" err="1"/>
              <a:t>über</a:t>
            </a:r>
            <a:r>
              <a:rPr lang="fr-CH" sz="1400" dirty="0"/>
              <a:t> QII </a:t>
            </a:r>
            <a:r>
              <a:rPr lang="fr-CH" sz="1400" dirty="0" err="1"/>
              <a:t>hinaus</a:t>
            </a:r>
            <a:r>
              <a:rPr lang="fr-CH" sz="1400" dirty="0"/>
              <a:t>)</a:t>
            </a:r>
          </a:p>
          <a:p>
            <a:pPr marL="342900" indent="-342900"/>
            <a:r>
              <a:rPr lang="fr-CH" dirty="0" err="1"/>
              <a:t>Pflege</a:t>
            </a:r>
            <a:r>
              <a:rPr lang="fr-CH" dirty="0"/>
              <a:t> </a:t>
            </a:r>
            <a:r>
              <a:rPr lang="fr-CH" b="1" dirty="0" err="1"/>
              <a:t>ausserhalb</a:t>
            </a:r>
            <a:r>
              <a:rPr lang="fr-CH" b="1" dirty="0"/>
              <a:t> der </a:t>
            </a:r>
            <a:r>
              <a:rPr lang="fr-CH" b="1" dirty="0" err="1"/>
              <a:t>Vegetationsperiode</a:t>
            </a:r>
            <a:r>
              <a:rPr lang="fr-CH" dirty="0"/>
              <a:t>, </a:t>
            </a:r>
            <a:r>
              <a:rPr lang="fr-CH" dirty="0" err="1"/>
              <a:t>zwischen</a:t>
            </a:r>
            <a:r>
              <a:rPr lang="fr-CH" dirty="0"/>
              <a:t> November </a:t>
            </a:r>
            <a:r>
              <a:rPr lang="fr-CH" dirty="0" err="1"/>
              <a:t>und</a:t>
            </a:r>
            <a:r>
              <a:rPr lang="fr-CH" dirty="0"/>
              <a:t> März</a:t>
            </a:r>
          </a:p>
          <a:p>
            <a:pPr marL="342900" indent="-342900"/>
            <a:r>
              <a:rPr lang="fr-CH" dirty="0" err="1"/>
              <a:t>Erhaltung</a:t>
            </a:r>
            <a:r>
              <a:rPr lang="fr-CH" dirty="0"/>
              <a:t> </a:t>
            </a:r>
            <a:r>
              <a:rPr lang="fr-CH" b="1" dirty="0" err="1"/>
              <a:t>niedriger</a:t>
            </a:r>
            <a:r>
              <a:rPr lang="fr-CH" b="1" dirty="0"/>
              <a:t> </a:t>
            </a:r>
            <a:r>
              <a:rPr lang="fr-CH" b="1" dirty="0" err="1"/>
              <a:t>Heckenabschnitte</a:t>
            </a:r>
            <a:r>
              <a:rPr lang="fr-CH" b="1" dirty="0"/>
              <a:t> </a:t>
            </a:r>
            <a:r>
              <a:rPr lang="fr-CH" dirty="0"/>
              <a:t>(</a:t>
            </a:r>
            <a:r>
              <a:rPr lang="fr-CH" dirty="0" err="1"/>
              <a:t>im</a:t>
            </a:r>
            <a:r>
              <a:rPr lang="fr-CH" dirty="0"/>
              <a:t> </a:t>
            </a:r>
            <a:r>
              <a:rPr lang="fr-CH" dirty="0" err="1"/>
              <a:t>Allgemeinen</a:t>
            </a:r>
            <a:r>
              <a:rPr lang="fr-CH" dirty="0"/>
              <a:t> </a:t>
            </a:r>
            <a:r>
              <a:rPr lang="fr-CH" dirty="0" err="1"/>
              <a:t>aufgrund</a:t>
            </a:r>
            <a:r>
              <a:rPr lang="fr-CH" dirty="0"/>
              <a:t> </a:t>
            </a:r>
            <a:r>
              <a:rPr lang="fr-CH" dirty="0" err="1"/>
              <a:t>unsachgemässer</a:t>
            </a:r>
            <a:r>
              <a:rPr lang="fr-CH" dirty="0"/>
              <a:t> </a:t>
            </a:r>
            <a:r>
              <a:rPr lang="fr-CH" dirty="0" err="1"/>
              <a:t>Pflege</a:t>
            </a:r>
            <a:r>
              <a:rPr lang="fr-CH" dirty="0"/>
              <a:t> </a:t>
            </a:r>
            <a:r>
              <a:rPr lang="fr-CH" dirty="0" err="1"/>
              <a:t>unterrepräsentiert</a:t>
            </a:r>
            <a:r>
              <a:rPr lang="fr-CH" dirty="0"/>
              <a:t>)</a:t>
            </a:r>
          </a:p>
          <a:p>
            <a:pPr marL="342900" indent="-342900"/>
            <a:endParaRPr lang="fr-CH" dirty="0"/>
          </a:p>
          <a:p>
            <a:pPr marL="342900" indent="-342900"/>
            <a:r>
              <a:rPr lang="fr-CH" dirty="0" err="1"/>
              <a:t>Förderung</a:t>
            </a:r>
            <a:r>
              <a:rPr lang="fr-CH" dirty="0"/>
              <a:t> der </a:t>
            </a:r>
            <a:r>
              <a:rPr lang="fr-CH" dirty="0" err="1"/>
              <a:t>Baumvielfalt</a:t>
            </a:r>
            <a:r>
              <a:rPr lang="fr-CH" dirty="0"/>
              <a:t> </a:t>
            </a:r>
            <a:r>
              <a:rPr lang="fr-CH" dirty="0" err="1"/>
              <a:t>durch</a:t>
            </a:r>
            <a:r>
              <a:rPr lang="fr-CH" dirty="0"/>
              <a:t> </a:t>
            </a:r>
            <a:r>
              <a:rPr lang="fr-CH" dirty="0" err="1"/>
              <a:t>Anpassung</a:t>
            </a:r>
            <a:r>
              <a:rPr lang="fr-CH" dirty="0"/>
              <a:t> der </a:t>
            </a:r>
            <a:r>
              <a:rPr lang="fr-CH" b="1" dirty="0" err="1"/>
              <a:t>Pflegehäufigkeit</a:t>
            </a:r>
            <a:r>
              <a:rPr lang="fr-CH" b="1" dirty="0"/>
              <a:t> an </a:t>
            </a:r>
            <a:r>
              <a:rPr lang="fr-CH" b="1" dirty="0" err="1"/>
              <a:t>das</a:t>
            </a:r>
            <a:r>
              <a:rPr lang="fr-CH" b="1" dirty="0"/>
              <a:t> </a:t>
            </a:r>
            <a:r>
              <a:rPr lang="fr-CH" b="1" dirty="0" err="1"/>
              <a:t>Wachstum</a:t>
            </a:r>
            <a:r>
              <a:rPr lang="fr-CH" b="1" dirty="0"/>
              <a:t> der </a:t>
            </a:r>
            <a:r>
              <a:rPr lang="fr-CH" b="1" dirty="0" err="1"/>
              <a:t>Baumarten</a:t>
            </a:r>
            <a:r>
              <a:rPr lang="fr-CH" b="1" dirty="0"/>
              <a:t> </a:t>
            </a:r>
            <a:r>
              <a:rPr lang="fr-CH" dirty="0" err="1"/>
              <a:t>und</a:t>
            </a:r>
            <a:r>
              <a:rPr lang="fr-CH" dirty="0"/>
              <a:t> </a:t>
            </a:r>
            <a:r>
              <a:rPr lang="fr-CH" dirty="0" err="1"/>
              <a:t>Förderung</a:t>
            </a:r>
            <a:r>
              <a:rPr lang="fr-CH" dirty="0"/>
              <a:t> von </a:t>
            </a:r>
            <a:r>
              <a:rPr lang="fr-CH" dirty="0" err="1"/>
              <a:t>Dornenbäumen</a:t>
            </a:r>
            <a:endParaRPr lang="fr-CH" dirty="0"/>
          </a:p>
          <a:p>
            <a:pPr marL="342900" indent="-342900"/>
            <a:r>
              <a:rPr lang="fr-CH" b="1" dirty="0" err="1"/>
              <a:t>Spätes</a:t>
            </a:r>
            <a:r>
              <a:rPr lang="fr-CH" b="1" dirty="0"/>
              <a:t> </a:t>
            </a:r>
            <a:r>
              <a:rPr lang="fr-CH" b="1" dirty="0" err="1"/>
              <a:t>und</a:t>
            </a:r>
            <a:r>
              <a:rPr lang="fr-CH" b="1" dirty="0"/>
              <a:t> </a:t>
            </a:r>
            <a:r>
              <a:rPr lang="fr-CH" b="1" dirty="0" err="1"/>
              <a:t>gestaffeltes</a:t>
            </a:r>
            <a:r>
              <a:rPr lang="fr-CH" b="1" dirty="0"/>
              <a:t> </a:t>
            </a:r>
            <a:r>
              <a:rPr lang="fr-CH" b="1" dirty="0" err="1"/>
              <a:t>Mähen</a:t>
            </a:r>
            <a:r>
              <a:rPr lang="fr-CH" b="1" dirty="0"/>
              <a:t> </a:t>
            </a:r>
            <a:r>
              <a:rPr lang="fr-CH" dirty="0"/>
              <a:t>des </a:t>
            </a:r>
            <a:r>
              <a:rPr lang="fr-CH" dirty="0" err="1"/>
              <a:t>Grasstreifens</a:t>
            </a:r>
            <a:r>
              <a:rPr lang="fr-CH" dirty="0"/>
              <a:t>; </a:t>
            </a:r>
            <a:r>
              <a:rPr lang="fr-CH" dirty="0" err="1"/>
              <a:t>einen</a:t>
            </a:r>
            <a:r>
              <a:rPr lang="fr-CH" dirty="0"/>
              <a:t> Teil </a:t>
            </a:r>
            <a:r>
              <a:rPr lang="fr-CH" dirty="0" err="1"/>
              <a:t>das</a:t>
            </a:r>
            <a:r>
              <a:rPr lang="fr-CH" dirty="0"/>
              <a:t> </a:t>
            </a:r>
            <a:r>
              <a:rPr lang="fr-CH" dirty="0" err="1"/>
              <a:t>ganze</a:t>
            </a:r>
            <a:r>
              <a:rPr lang="fr-CH" dirty="0"/>
              <a:t> Jahr </a:t>
            </a:r>
            <a:r>
              <a:rPr lang="fr-CH" dirty="0" err="1"/>
              <a:t>über</a:t>
            </a:r>
            <a:r>
              <a:rPr lang="fr-CH" dirty="0"/>
              <a:t> </a:t>
            </a:r>
            <a:r>
              <a:rPr lang="fr-CH" dirty="0" err="1"/>
              <a:t>ungemäht</a:t>
            </a:r>
            <a:r>
              <a:rPr lang="fr-CH" dirty="0"/>
              <a:t> </a:t>
            </a:r>
            <a:r>
              <a:rPr lang="fr-CH" dirty="0" err="1"/>
              <a:t>lassen</a:t>
            </a:r>
            <a:r>
              <a:rPr lang="fr-CH" dirty="0"/>
              <a:t>, </a:t>
            </a:r>
            <a:r>
              <a:rPr lang="fr-CH" dirty="0" err="1"/>
              <a:t>wenn</a:t>
            </a:r>
            <a:r>
              <a:rPr lang="fr-CH" dirty="0"/>
              <a:t> </a:t>
            </a:r>
            <a:r>
              <a:rPr lang="fr-CH" dirty="0" err="1"/>
              <a:t>keine</a:t>
            </a:r>
            <a:r>
              <a:rPr lang="fr-CH" dirty="0"/>
              <a:t> </a:t>
            </a:r>
            <a:r>
              <a:rPr lang="fr-CH" dirty="0" err="1"/>
              <a:t>Gefahr</a:t>
            </a:r>
            <a:r>
              <a:rPr lang="fr-CH" dirty="0"/>
              <a:t> von </a:t>
            </a:r>
            <a:r>
              <a:rPr lang="fr-CH" dirty="0" err="1"/>
              <a:t>Gehölzaufwuchs</a:t>
            </a:r>
            <a:r>
              <a:rPr lang="fr-CH" dirty="0"/>
              <a:t> </a:t>
            </a:r>
            <a:r>
              <a:rPr lang="fr-CH" dirty="0" err="1"/>
              <a:t>besteht</a:t>
            </a:r>
            <a:r>
              <a:rPr lang="fr-CH" dirty="0"/>
              <a:t> </a:t>
            </a:r>
            <a:r>
              <a:rPr lang="fr-CH" sz="1400" dirty="0"/>
              <a:t>(QII: </a:t>
            </a:r>
            <a:r>
              <a:rPr lang="fr-CH" sz="1400" dirty="0" err="1"/>
              <a:t>Staffelung</a:t>
            </a:r>
            <a:r>
              <a:rPr lang="fr-CH" sz="1400" dirty="0"/>
              <a:t> 2019 </a:t>
            </a:r>
            <a:r>
              <a:rPr lang="fr-CH" sz="1400" dirty="0" err="1"/>
              <a:t>gestrichen</a:t>
            </a:r>
            <a:r>
              <a:rPr lang="fr-CH" sz="1400" dirty="0"/>
              <a:t>; QI: </a:t>
            </a:r>
            <a:r>
              <a:rPr lang="fr-CH" sz="1400" dirty="0" err="1"/>
              <a:t>Nutzung</a:t>
            </a:r>
            <a:r>
              <a:rPr lang="fr-CH" sz="1400" dirty="0"/>
              <a:t> min. 1x/3 </a:t>
            </a:r>
            <a:r>
              <a:rPr lang="fr-CH" sz="1400" dirty="0" err="1"/>
              <a:t>Jahre</a:t>
            </a:r>
            <a:r>
              <a:rPr lang="fr-CH" sz="1400" dirty="0"/>
              <a:t>, QII: max. 2x/Jahr plus </a:t>
            </a:r>
            <a:r>
              <a:rPr lang="fr-CH" sz="1400" dirty="0" err="1"/>
              <a:t>Herbstweide</a:t>
            </a:r>
            <a:r>
              <a:rPr lang="fr-CH" sz="1400" dirty="0"/>
              <a:t>)</a:t>
            </a:r>
          </a:p>
          <a:p>
            <a:pPr marL="342900" indent="-342900"/>
            <a:endParaRPr lang="fr-CH" dirty="0"/>
          </a:p>
          <a:p>
            <a:pPr marL="342900" indent="-342900"/>
            <a:r>
              <a:rPr lang="fr-CH" b="1" dirty="0" err="1"/>
              <a:t>Strukturen</a:t>
            </a:r>
            <a:r>
              <a:rPr lang="fr-CH" dirty="0"/>
              <a:t> </a:t>
            </a:r>
            <a:r>
              <a:rPr lang="fr-CH" dirty="0" err="1"/>
              <a:t>fördern</a:t>
            </a:r>
            <a:r>
              <a:rPr lang="fr-CH" dirty="0"/>
              <a:t>: „</a:t>
            </a:r>
            <a:r>
              <a:rPr lang="fr-CH" dirty="0" err="1"/>
              <a:t>Lücken</a:t>
            </a:r>
            <a:r>
              <a:rPr lang="fr-CH" dirty="0"/>
              <a:t>”, </a:t>
            </a:r>
            <a:r>
              <a:rPr lang="fr-CH" dirty="0" err="1"/>
              <a:t>Asthaufen</a:t>
            </a:r>
            <a:r>
              <a:rPr lang="fr-CH" dirty="0"/>
              <a:t>, </a:t>
            </a:r>
            <a:r>
              <a:rPr lang="fr-CH" dirty="0" err="1"/>
              <a:t>Steinhaufen</a:t>
            </a:r>
            <a:endParaRPr lang="fr-CH" dirty="0"/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9163DEF-9886-020D-3B31-0FF5049D7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Hecken</a:t>
            </a:r>
            <a:endParaRPr lang="de-CH" dirty="0"/>
          </a:p>
        </p:txBody>
      </p:sp>
      <p:sp>
        <p:nvSpPr>
          <p:cNvPr id="5" name="ZoneTexte 7">
            <a:extLst>
              <a:ext uri="{FF2B5EF4-FFF2-40B4-BE49-F238E27FC236}">
                <a16:creationId xmlns:a16="http://schemas.microsoft.com/office/drawing/2014/main" id="{06789BBA-7FC2-BD6C-4CFD-3F9820952434}"/>
              </a:ext>
            </a:extLst>
          </p:cNvPr>
          <p:cNvSpPr txBox="1"/>
          <p:nvPr/>
        </p:nvSpPr>
        <p:spPr>
          <a:xfrm>
            <a:off x="4716016" y="5755482"/>
            <a:ext cx="43024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/>
              <a:t>Quelle: Präsentation Jérôme </a:t>
            </a:r>
            <a:r>
              <a:rPr lang="fr-CH" sz="900" dirty="0" err="1"/>
              <a:t>Duplain</a:t>
            </a:r>
            <a:r>
              <a:rPr lang="fr-CH" sz="900" dirty="0"/>
              <a:t>, Martin </a:t>
            </a:r>
            <a:r>
              <a:rPr lang="fr-CH" sz="900" dirty="0" err="1"/>
              <a:t>Spiess </a:t>
            </a:r>
            <a:r>
              <a:rPr lang="fr-CH" sz="900" dirty="0"/>
              <a:t>(2012), Kurs Hecken, AGRIDEA</a:t>
            </a:r>
          </a:p>
        </p:txBody>
      </p:sp>
    </p:spTree>
    <p:extLst>
      <p:ext uri="{BB962C8B-B14F-4D97-AF65-F5344CB8AC3E}">
        <p14:creationId xmlns:p14="http://schemas.microsoft.com/office/powerpoint/2010/main" val="2829709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EA5C876-0971-A9D9-53A7-F509DCBD6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68F701-DE52-A31B-F967-508BEC71C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740" y="1089000"/>
            <a:ext cx="7886700" cy="51483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CH" b="1" dirty="0" err="1">
                <a:solidFill>
                  <a:srgbClr val="00B050"/>
                </a:solidFill>
              </a:rPr>
              <a:t>Herausforderungen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für</a:t>
            </a:r>
            <a:r>
              <a:rPr lang="fr-CH" b="1" dirty="0">
                <a:solidFill>
                  <a:srgbClr val="00B050"/>
                </a:solidFill>
              </a:rPr>
              <a:t> den </a:t>
            </a:r>
            <a:r>
              <a:rPr lang="fr-CH" b="1" dirty="0" err="1">
                <a:solidFill>
                  <a:srgbClr val="00B050"/>
                </a:solidFill>
              </a:rPr>
              <a:t>Betrieb</a:t>
            </a:r>
            <a:endParaRPr lang="fr-CH" sz="1400" dirty="0"/>
          </a:p>
          <a:p>
            <a:pPr marL="342900" indent="-342900"/>
            <a:r>
              <a:rPr lang="fr-CH" dirty="0" err="1"/>
              <a:t>Eintragung</a:t>
            </a:r>
            <a:r>
              <a:rPr lang="fr-CH" dirty="0"/>
              <a:t> </a:t>
            </a:r>
            <a:r>
              <a:rPr lang="fr-CH" dirty="0" err="1"/>
              <a:t>als</a:t>
            </a:r>
            <a:r>
              <a:rPr lang="fr-CH" dirty="0"/>
              <a:t> BFF </a:t>
            </a:r>
            <a:r>
              <a:rPr lang="fr-CH" dirty="0" err="1"/>
              <a:t>interressant</a:t>
            </a:r>
            <a:r>
              <a:rPr lang="fr-CH" dirty="0"/>
              <a:t>, aber </a:t>
            </a:r>
            <a:r>
              <a:rPr lang="fr-CH" dirty="0" err="1"/>
              <a:t>für</a:t>
            </a:r>
            <a:r>
              <a:rPr lang="fr-CH" dirty="0"/>
              <a:t> den Landwirt mit </a:t>
            </a:r>
            <a:r>
              <a:rPr lang="fr-CH" dirty="0" err="1"/>
              <a:t>Auflagen</a:t>
            </a:r>
            <a:r>
              <a:rPr lang="fr-CH" dirty="0"/>
              <a:t> </a:t>
            </a:r>
            <a:r>
              <a:rPr lang="fr-CH" dirty="0" err="1"/>
              <a:t>verbunden</a:t>
            </a:r>
            <a:r>
              <a:rPr lang="fr-CH" dirty="0"/>
              <a:t> (z. B. </a:t>
            </a:r>
            <a:r>
              <a:rPr lang="fr-CH" dirty="0" err="1"/>
              <a:t>Pflege</a:t>
            </a:r>
            <a:r>
              <a:rPr lang="fr-CH" dirty="0"/>
              <a:t> von </a:t>
            </a:r>
            <a:r>
              <a:rPr lang="fr-CH" dirty="0" err="1"/>
              <a:t>Gehölzen</a:t>
            </a:r>
            <a:r>
              <a:rPr lang="fr-CH" dirty="0"/>
              <a:t> </a:t>
            </a:r>
            <a:r>
              <a:rPr lang="fr-CH" dirty="0" err="1"/>
              <a:t>und</a:t>
            </a:r>
            <a:r>
              <a:rPr lang="fr-CH" dirty="0"/>
              <a:t> </a:t>
            </a:r>
            <a:r>
              <a:rPr lang="fr-CH" dirty="0" err="1"/>
              <a:t>Grasstreifen</a:t>
            </a:r>
            <a:r>
              <a:rPr lang="fr-CH" dirty="0"/>
              <a:t>)</a:t>
            </a:r>
          </a:p>
          <a:p>
            <a:pPr marL="342900" indent="-342900"/>
            <a:r>
              <a:rPr lang="fr-CH" dirty="0" err="1"/>
              <a:t>Späte</a:t>
            </a:r>
            <a:r>
              <a:rPr lang="fr-CH" dirty="0"/>
              <a:t> </a:t>
            </a:r>
            <a:r>
              <a:rPr lang="fr-CH" dirty="0" err="1"/>
              <a:t>Nutzung</a:t>
            </a:r>
            <a:r>
              <a:rPr lang="fr-CH" dirty="0"/>
              <a:t> von </a:t>
            </a:r>
            <a:r>
              <a:rPr lang="fr-CH" dirty="0" err="1"/>
              <a:t>Grasstreifen</a:t>
            </a:r>
            <a:r>
              <a:rPr lang="fr-CH" dirty="0"/>
              <a:t> </a:t>
            </a:r>
            <a:r>
              <a:rPr lang="fr-CH" dirty="0" err="1"/>
              <a:t>und</a:t>
            </a:r>
            <a:r>
              <a:rPr lang="fr-CH" dirty="0"/>
              <a:t> Hecken </a:t>
            </a:r>
            <a:r>
              <a:rPr lang="fr-CH" dirty="0" err="1"/>
              <a:t>als</a:t>
            </a:r>
            <a:r>
              <a:rPr lang="fr-CH" dirty="0"/>
              <a:t> </a:t>
            </a:r>
            <a:r>
              <a:rPr lang="fr-CH" dirty="0" err="1"/>
              <a:t>ökologisch</a:t>
            </a:r>
            <a:r>
              <a:rPr lang="fr-CH" dirty="0"/>
              <a:t> </a:t>
            </a:r>
            <a:r>
              <a:rPr lang="fr-CH" dirty="0" err="1"/>
              <a:t>wertvolle</a:t>
            </a:r>
            <a:r>
              <a:rPr lang="fr-CH" dirty="0"/>
              <a:t> </a:t>
            </a:r>
            <a:r>
              <a:rPr lang="fr-CH" dirty="0" err="1"/>
              <a:t>Flächen</a:t>
            </a:r>
            <a:r>
              <a:rPr lang="fr-CH" dirty="0"/>
              <a:t>:</a:t>
            </a:r>
          </a:p>
          <a:p>
            <a:pPr marL="1257300" lvl="2" indent="-342900">
              <a:buFont typeface="STIXGeneral-Regular" pitchFamily="2" charset="2"/>
              <a:buChar char="⎯"/>
            </a:pPr>
            <a:r>
              <a:rPr lang="fr-CH" sz="2200" dirty="0" err="1"/>
              <a:t>Probleme</a:t>
            </a:r>
            <a:r>
              <a:rPr lang="fr-CH" sz="2200" dirty="0"/>
              <a:t> mit </a:t>
            </a:r>
            <a:r>
              <a:rPr lang="fr-CH" sz="2200" dirty="0" err="1"/>
              <a:t>Stockausschlägen</a:t>
            </a:r>
            <a:r>
              <a:rPr lang="fr-CH" sz="2200" dirty="0"/>
              <a:t> (z. B. </a:t>
            </a:r>
            <a:r>
              <a:rPr lang="fr-CH" sz="2200" dirty="0" err="1"/>
              <a:t>Schlehen</a:t>
            </a:r>
            <a:r>
              <a:rPr lang="fr-CH" sz="2200" dirty="0"/>
              <a:t>, </a:t>
            </a:r>
            <a:r>
              <a:rPr lang="fr-CH" sz="2200" dirty="0" err="1"/>
              <a:t>Hartriegel</a:t>
            </a:r>
            <a:r>
              <a:rPr lang="fr-CH" sz="2200" dirty="0"/>
              <a:t>)</a:t>
            </a:r>
          </a:p>
          <a:p>
            <a:pPr marL="1257300" lvl="2" indent="-342900">
              <a:buFont typeface="STIXGeneral-Regular" pitchFamily="2" charset="2"/>
              <a:buChar char="⎯"/>
            </a:pPr>
            <a:r>
              <a:rPr lang="fr-CH" sz="2200" dirty="0" err="1"/>
              <a:t>Einzäunung</a:t>
            </a:r>
            <a:r>
              <a:rPr lang="fr-CH" sz="2200" dirty="0"/>
              <a:t> des </a:t>
            </a:r>
            <a:r>
              <a:rPr lang="fr-CH" sz="2200" dirty="0" err="1"/>
              <a:t>Grasstreifens</a:t>
            </a:r>
            <a:r>
              <a:rPr lang="fr-CH" sz="2200" dirty="0"/>
              <a:t> </a:t>
            </a:r>
            <a:r>
              <a:rPr lang="fr-CH" sz="2200" dirty="0" err="1"/>
              <a:t>auf</a:t>
            </a:r>
            <a:r>
              <a:rPr lang="fr-CH" sz="2200" dirty="0"/>
              <a:t> der Weide </a:t>
            </a:r>
            <a:r>
              <a:rPr lang="fr-CH" sz="2200" dirty="0" err="1"/>
              <a:t>ist</a:t>
            </a:r>
            <a:r>
              <a:rPr lang="fr-CH" sz="2200" dirty="0"/>
              <a:t> </a:t>
            </a:r>
            <a:r>
              <a:rPr lang="fr-CH" sz="2200" dirty="0" err="1"/>
              <a:t>zeitaufwändig</a:t>
            </a:r>
            <a:endParaRPr lang="fr-CH" sz="2200" dirty="0"/>
          </a:p>
          <a:p>
            <a:pPr marL="342900" indent="-342900"/>
            <a:r>
              <a:rPr lang="fr-CH" dirty="0" err="1"/>
              <a:t>Begrenzte</a:t>
            </a:r>
            <a:r>
              <a:rPr lang="fr-CH" dirty="0"/>
              <a:t> Motivation/</a:t>
            </a:r>
            <a:r>
              <a:rPr lang="fr-CH" dirty="0" err="1"/>
              <a:t>Interesse</a:t>
            </a:r>
            <a:r>
              <a:rPr lang="fr-CH" dirty="0"/>
              <a:t> (?), </a:t>
            </a:r>
            <a:r>
              <a:rPr lang="fr-CH" b="1" dirty="0"/>
              <a:t>positive </a:t>
            </a:r>
            <a:r>
              <a:rPr lang="fr-CH" b="1" dirty="0" err="1"/>
              <a:t>Funktionen</a:t>
            </a:r>
            <a:r>
              <a:rPr lang="fr-CH" b="1" dirty="0"/>
              <a:t> </a:t>
            </a:r>
            <a:r>
              <a:rPr lang="fr-CH" dirty="0"/>
              <a:t>der Hecke </a:t>
            </a:r>
            <a:r>
              <a:rPr lang="fr-CH" dirty="0" err="1"/>
              <a:t>für</a:t>
            </a:r>
            <a:r>
              <a:rPr lang="fr-CH" dirty="0"/>
              <a:t> die </a:t>
            </a:r>
            <a:r>
              <a:rPr lang="fr-CH" dirty="0" err="1"/>
              <a:t>Landwirtschaft</a:t>
            </a:r>
            <a:r>
              <a:rPr lang="fr-CH" dirty="0"/>
              <a:t> </a:t>
            </a:r>
            <a:r>
              <a:rPr lang="fr-CH" dirty="0" err="1"/>
              <a:t>thematisieren</a:t>
            </a:r>
            <a:r>
              <a:rPr lang="fr-CH" dirty="0"/>
              <a:t> (z. B. </a:t>
            </a:r>
            <a:r>
              <a:rPr lang="fr-CH" dirty="0" err="1"/>
              <a:t>Erosionsschutz</a:t>
            </a:r>
            <a:r>
              <a:rPr lang="fr-CH" dirty="0"/>
              <a:t>, </a:t>
            </a:r>
            <a:r>
              <a:rPr lang="fr-CH" dirty="0" err="1"/>
              <a:t>Wasserregulierung</a:t>
            </a:r>
            <a:r>
              <a:rPr lang="fr-CH" dirty="0"/>
              <a:t>, Lebensraum </a:t>
            </a:r>
            <a:r>
              <a:rPr lang="fr-CH" dirty="0" err="1"/>
              <a:t>für</a:t>
            </a:r>
            <a:r>
              <a:rPr lang="fr-CH" dirty="0"/>
              <a:t> </a:t>
            </a:r>
            <a:r>
              <a:rPr lang="fr-CH" dirty="0" err="1"/>
              <a:t>Bestäuber</a:t>
            </a:r>
            <a:r>
              <a:rPr lang="fr-CH" dirty="0"/>
              <a:t> </a:t>
            </a:r>
            <a:r>
              <a:rPr lang="fr-CH" dirty="0" err="1"/>
              <a:t>und</a:t>
            </a:r>
            <a:r>
              <a:rPr lang="fr-CH" dirty="0"/>
              <a:t> </a:t>
            </a:r>
            <a:r>
              <a:rPr lang="fr-CH" dirty="0" err="1"/>
              <a:t>Nützlinge</a:t>
            </a:r>
            <a:r>
              <a:rPr lang="fr-CH" dirty="0"/>
              <a:t>)</a:t>
            </a:r>
          </a:p>
          <a:p>
            <a:pPr marL="285750" indent="-285750"/>
            <a:r>
              <a:rPr lang="fr-CH" dirty="0" err="1"/>
              <a:t>Neuanpflanzung</a:t>
            </a:r>
            <a:r>
              <a:rPr lang="fr-CH" dirty="0"/>
              <a:t> </a:t>
            </a:r>
            <a:r>
              <a:rPr lang="fr-CH" dirty="0" err="1"/>
              <a:t>durchführen</a:t>
            </a:r>
            <a:r>
              <a:rPr lang="fr-CH" dirty="0"/>
              <a:t>, </a:t>
            </a:r>
            <a:r>
              <a:rPr lang="fr-CH" dirty="0" err="1"/>
              <a:t>Herausforderungen</a:t>
            </a:r>
            <a:r>
              <a:rPr lang="fr-CH" dirty="0"/>
              <a:t> </a:t>
            </a:r>
            <a:r>
              <a:rPr lang="fr-CH" dirty="0" err="1"/>
              <a:t>bedenken</a:t>
            </a:r>
            <a:r>
              <a:rPr lang="fr-CH" dirty="0"/>
              <a:t>...:</a:t>
            </a:r>
          </a:p>
          <a:p>
            <a:pPr marL="800100" lvl="1" indent="-342900">
              <a:buFont typeface="STIXGeneral-Regular" pitchFamily="2" charset="2"/>
              <a:buChar char="⎯"/>
            </a:pPr>
            <a:r>
              <a:rPr lang="fr-CH" sz="2200" dirty="0"/>
              <a:t>Nach der </a:t>
            </a:r>
            <a:r>
              <a:rPr lang="fr-CH" sz="2200" dirty="0" err="1"/>
              <a:t>Pflanzung</a:t>
            </a:r>
            <a:r>
              <a:rPr lang="fr-CH" sz="2200" dirty="0"/>
              <a:t> </a:t>
            </a:r>
            <a:r>
              <a:rPr lang="fr-CH" sz="2200" dirty="0" err="1"/>
              <a:t>ist</a:t>
            </a:r>
            <a:r>
              <a:rPr lang="fr-CH" sz="2200" dirty="0"/>
              <a:t> die Hecke </a:t>
            </a:r>
            <a:r>
              <a:rPr lang="fr-CH" sz="2200" dirty="0" err="1"/>
              <a:t>geschützt</a:t>
            </a:r>
            <a:r>
              <a:rPr lang="fr-CH" sz="2200" dirty="0"/>
              <a:t> -&gt; </a:t>
            </a:r>
            <a:r>
              <a:rPr lang="fr-CH" sz="2200" dirty="0" err="1"/>
              <a:t>langfristig</a:t>
            </a:r>
            <a:r>
              <a:rPr lang="fr-CH" sz="2200" dirty="0"/>
              <a:t> </a:t>
            </a:r>
            <a:r>
              <a:rPr lang="fr-CH" sz="2200" dirty="0" err="1"/>
              <a:t>denken</a:t>
            </a:r>
            <a:endParaRPr lang="fr-CH" sz="2200" dirty="0"/>
          </a:p>
          <a:p>
            <a:pPr marL="800100" lvl="1" indent="-342900">
              <a:buFont typeface="STIXGeneral-Regular" pitchFamily="2" charset="2"/>
              <a:buChar char="⎯"/>
            </a:pPr>
            <a:r>
              <a:rPr lang="fr-CH" sz="2200" dirty="0" err="1"/>
              <a:t>Standort</a:t>
            </a:r>
            <a:r>
              <a:rPr lang="fr-CH" sz="2200" dirty="0"/>
              <a:t> </a:t>
            </a:r>
            <a:r>
              <a:rPr lang="fr-CH" sz="2200" dirty="0" err="1"/>
              <a:t>manchmal</a:t>
            </a:r>
            <a:r>
              <a:rPr lang="fr-CH" sz="2200" dirty="0"/>
              <a:t> </a:t>
            </a:r>
            <a:r>
              <a:rPr lang="fr-CH" sz="2200" dirty="0" err="1"/>
              <a:t>schwer</a:t>
            </a:r>
            <a:r>
              <a:rPr lang="fr-CH" sz="2200" dirty="0"/>
              <a:t> </a:t>
            </a:r>
            <a:r>
              <a:rPr lang="fr-CH" sz="2200" dirty="0" err="1"/>
              <a:t>zu</a:t>
            </a:r>
            <a:r>
              <a:rPr lang="fr-CH" sz="2200" dirty="0"/>
              <a:t> </a:t>
            </a:r>
            <a:r>
              <a:rPr lang="fr-CH" sz="2200" dirty="0" err="1"/>
              <a:t>finden</a:t>
            </a:r>
            <a:r>
              <a:rPr lang="fr-CH" sz="2200" dirty="0"/>
              <a:t> (z. B. </a:t>
            </a:r>
            <a:r>
              <a:rPr lang="fr-CH" sz="2200" dirty="0" err="1"/>
              <a:t>kommunale</a:t>
            </a:r>
            <a:r>
              <a:rPr lang="fr-CH" sz="2200" dirty="0"/>
              <a:t> </a:t>
            </a:r>
            <a:r>
              <a:rPr lang="fr-CH" sz="2200" dirty="0" err="1"/>
              <a:t>Vorschriften</a:t>
            </a:r>
            <a:r>
              <a:rPr lang="fr-CH" sz="2200" dirty="0"/>
              <a:t>, </a:t>
            </a:r>
            <a:r>
              <a:rPr lang="fr-CH" sz="2200" dirty="0" err="1"/>
              <a:t>Verbot</a:t>
            </a:r>
            <a:r>
              <a:rPr lang="fr-CH" sz="2200" dirty="0"/>
              <a:t> </a:t>
            </a:r>
            <a:r>
              <a:rPr lang="fr-CH" sz="2200" dirty="0" err="1"/>
              <a:t>aufgrund</a:t>
            </a:r>
            <a:r>
              <a:rPr lang="fr-CH" sz="2200" dirty="0"/>
              <a:t> von </a:t>
            </a:r>
            <a:r>
              <a:rPr lang="fr-CH" sz="2200" dirty="0" err="1"/>
              <a:t>Drainagen</a:t>
            </a:r>
            <a:r>
              <a:rPr lang="fr-CH" sz="2200" dirty="0"/>
              <a:t> -&gt; </a:t>
            </a:r>
            <a:r>
              <a:rPr lang="fr-CH" sz="2200" dirty="0" err="1"/>
              <a:t>Wurzeln</a:t>
            </a:r>
            <a:r>
              <a:rPr lang="fr-CH" sz="2200" dirty="0"/>
              <a:t> </a:t>
            </a:r>
            <a:r>
              <a:rPr lang="fr-CH" sz="2200" dirty="0" err="1"/>
              <a:t>usw</a:t>
            </a:r>
            <a:r>
              <a:rPr lang="fr-CH" sz="2200" dirty="0"/>
              <a:t>.)</a:t>
            </a:r>
          </a:p>
          <a:p>
            <a:pPr marL="342900" indent="-342900"/>
            <a:r>
              <a:rPr lang="fr-CH" dirty="0"/>
              <a:t>Wenn die Motivation </a:t>
            </a:r>
            <a:r>
              <a:rPr lang="fr-CH" dirty="0" err="1"/>
              <a:t>vorhanden</a:t>
            </a:r>
            <a:r>
              <a:rPr lang="fr-CH" dirty="0"/>
              <a:t> </a:t>
            </a:r>
            <a:r>
              <a:rPr lang="fr-CH" dirty="0" err="1"/>
              <a:t>ist</a:t>
            </a:r>
            <a:r>
              <a:rPr lang="fr-CH" dirty="0"/>
              <a:t>, </a:t>
            </a:r>
            <a:r>
              <a:rPr lang="fr-CH" dirty="0" err="1"/>
              <a:t>sich</a:t>
            </a:r>
            <a:r>
              <a:rPr lang="fr-CH" dirty="0"/>
              <a:t> </a:t>
            </a:r>
            <a:r>
              <a:rPr lang="fr-CH" dirty="0" err="1"/>
              <a:t>Hilfe</a:t>
            </a:r>
            <a:r>
              <a:rPr lang="fr-CH" dirty="0"/>
              <a:t> </a:t>
            </a:r>
            <a:r>
              <a:rPr lang="fr-CH" dirty="0" err="1"/>
              <a:t>holen</a:t>
            </a:r>
            <a:r>
              <a:rPr lang="fr-CH" dirty="0"/>
              <a:t>, z. B. von </a:t>
            </a:r>
            <a:r>
              <a:rPr lang="fr-CH" dirty="0" err="1"/>
              <a:t>Naturforschern</a:t>
            </a:r>
            <a:r>
              <a:rPr lang="fr-CH" dirty="0"/>
              <a:t>, </a:t>
            </a:r>
            <a:r>
              <a:rPr lang="fr-CH" dirty="0" err="1"/>
              <a:t>Naturschutzverbänden</a:t>
            </a:r>
            <a:r>
              <a:rPr lang="fr-CH" dirty="0"/>
              <a:t> </a:t>
            </a:r>
            <a:r>
              <a:rPr lang="fr-CH" dirty="0" err="1"/>
              <a:t>usw</a:t>
            </a:r>
            <a:r>
              <a:rPr lang="fr-CH" dirty="0"/>
              <a:t>.</a:t>
            </a:r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96BC9A0-8F04-47AF-207C-1EE3DDA00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Hecken</a:t>
            </a:r>
            <a:endParaRPr lang="de-CH" dirty="0"/>
          </a:p>
        </p:txBody>
      </p:sp>
      <p:sp>
        <p:nvSpPr>
          <p:cNvPr id="5" name="ZoneTexte 7">
            <a:extLst>
              <a:ext uri="{FF2B5EF4-FFF2-40B4-BE49-F238E27FC236}">
                <a16:creationId xmlns:a16="http://schemas.microsoft.com/office/drawing/2014/main" id="{3E5CC709-D5EF-9D79-F9C2-84975DE518AF}"/>
              </a:ext>
            </a:extLst>
          </p:cNvPr>
          <p:cNvSpPr txBox="1"/>
          <p:nvPr/>
        </p:nvSpPr>
        <p:spPr>
          <a:xfrm>
            <a:off x="4644008" y="6136347"/>
            <a:ext cx="43024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/>
              <a:t>Quelle: Präsentation Jérôme </a:t>
            </a:r>
            <a:r>
              <a:rPr lang="fr-CH" sz="900" dirty="0" err="1"/>
              <a:t>Duplain</a:t>
            </a:r>
            <a:r>
              <a:rPr lang="fr-CH" sz="900" dirty="0"/>
              <a:t>, Martin </a:t>
            </a:r>
            <a:r>
              <a:rPr lang="fr-CH" sz="900" dirty="0" err="1"/>
              <a:t>Spiess </a:t>
            </a:r>
            <a:r>
              <a:rPr lang="fr-CH" sz="900" dirty="0"/>
              <a:t>(2012), Kurs Hecken, AGRIDEA</a:t>
            </a:r>
          </a:p>
        </p:txBody>
      </p:sp>
    </p:spTree>
    <p:extLst>
      <p:ext uri="{BB962C8B-B14F-4D97-AF65-F5344CB8AC3E}">
        <p14:creationId xmlns:p14="http://schemas.microsoft.com/office/powerpoint/2010/main" val="2123123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38D3042-9C99-DDBC-63F1-CB0BDD18E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E623DB-147E-035A-8B26-EB0E05047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07901"/>
            <a:ext cx="7886700" cy="4964760"/>
          </a:xfrm>
        </p:spPr>
        <p:txBody>
          <a:bodyPr>
            <a:normAutofit fontScale="77500" lnSpcReduction="20000"/>
          </a:bodyPr>
          <a:lstStyle/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fr-CH" b="1" dirty="0" err="1">
                <a:solidFill>
                  <a:srgbClr val="00B050"/>
                </a:solidFill>
              </a:rPr>
              <a:t>Rechtliche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Grundlagen</a:t>
            </a:r>
            <a:r>
              <a:rPr lang="fr-CH" b="1" dirty="0">
                <a:solidFill>
                  <a:srgbClr val="00B050"/>
                </a:solidFill>
              </a:rPr>
              <a:t>: Die Hecke in all </a:t>
            </a:r>
            <a:r>
              <a:rPr lang="fr-CH" b="1" dirty="0" err="1">
                <a:solidFill>
                  <a:srgbClr val="00B050"/>
                </a:solidFill>
              </a:rPr>
              <a:t>ihren</a:t>
            </a:r>
            <a:r>
              <a:rPr lang="fr-CH" b="1" dirty="0">
                <a:solidFill>
                  <a:srgbClr val="00B050"/>
                </a:solidFill>
              </a:rPr>
              <a:t> </a:t>
            </a:r>
            <a:r>
              <a:rPr lang="fr-CH" b="1" dirty="0" err="1">
                <a:solidFill>
                  <a:srgbClr val="00B050"/>
                </a:solidFill>
              </a:rPr>
              <a:t>Facetten</a:t>
            </a:r>
            <a:r>
              <a:rPr lang="fr-CH" b="1" dirty="0">
                <a:solidFill>
                  <a:srgbClr val="00B050"/>
                </a:solidFill>
              </a:rPr>
              <a:t>… 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(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siehe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Dokument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: 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Zusammenfassung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 der 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rechtlichen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Grundlagen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CH" sz="1400" dirty="0" err="1">
                <a:solidFill>
                  <a:prstClr val="black"/>
                </a:solidFill>
                <a:latin typeface="Calibri" panose="020F0502020204030204"/>
              </a:rPr>
              <a:t>für</a:t>
            </a:r>
            <a:r>
              <a:rPr lang="fr-CH" sz="1400" dirty="0">
                <a:solidFill>
                  <a:prstClr val="black"/>
                </a:solidFill>
                <a:latin typeface="Calibri" panose="020F0502020204030204"/>
              </a:rPr>
              <a:t> Hecken)</a:t>
            </a:r>
            <a:endParaRPr lang="fr-CH" dirty="0">
              <a:solidFill>
                <a:srgbClr val="FF0000"/>
              </a:solidFill>
              <a:highlight>
                <a:srgbClr val="00FFFF"/>
              </a:highlight>
            </a:endParaRPr>
          </a:p>
          <a:p>
            <a:pPr marL="285750" indent="-285750"/>
            <a:r>
              <a:rPr lang="fr-CH" dirty="0" err="1"/>
              <a:t>Aufgrund</a:t>
            </a:r>
            <a:r>
              <a:rPr lang="fr-CH" dirty="0"/>
              <a:t> </a:t>
            </a:r>
            <a:r>
              <a:rPr lang="fr-CH" dirty="0" err="1"/>
              <a:t>ihrer</a:t>
            </a:r>
            <a:r>
              <a:rPr lang="fr-CH" dirty="0"/>
              <a:t> </a:t>
            </a:r>
            <a:r>
              <a:rPr lang="fr-CH" dirty="0" err="1"/>
              <a:t>besonders</a:t>
            </a:r>
            <a:r>
              <a:rPr lang="fr-CH" dirty="0"/>
              <a:t> </a:t>
            </a:r>
            <a:r>
              <a:rPr lang="fr-CH" dirty="0" err="1"/>
              <a:t>wichtigen</a:t>
            </a:r>
            <a:r>
              <a:rPr lang="fr-CH" dirty="0"/>
              <a:t> Rolle </a:t>
            </a:r>
            <a:r>
              <a:rPr lang="fr-CH" dirty="0" err="1"/>
              <a:t>für</a:t>
            </a:r>
            <a:r>
              <a:rPr lang="fr-CH" dirty="0"/>
              <a:t> die Fauna </a:t>
            </a:r>
            <a:r>
              <a:rPr lang="fr-CH" dirty="0" err="1"/>
              <a:t>und</a:t>
            </a:r>
            <a:r>
              <a:rPr lang="fr-CH" dirty="0"/>
              <a:t> Flora </a:t>
            </a:r>
            <a:r>
              <a:rPr lang="fr-CH" dirty="0" err="1"/>
              <a:t>sind</a:t>
            </a:r>
            <a:r>
              <a:rPr lang="fr-CH" dirty="0"/>
              <a:t> Hecken </a:t>
            </a:r>
            <a:r>
              <a:rPr lang="fr-CH" dirty="0" err="1"/>
              <a:t>durch</a:t>
            </a:r>
            <a:r>
              <a:rPr lang="fr-CH" dirty="0"/>
              <a:t> </a:t>
            </a:r>
            <a:r>
              <a:rPr lang="fr-CH" dirty="0" err="1"/>
              <a:t>das</a:t>
            </a:r>
            <a:r>
              <a:rPr lang="fr-CH" dirty="0"/>
              <a:t> NHG </a:t>
            </a:r>
            <a:r>
              <a:rPr lang="fr-CH" dirty="0" err="1"/>
              <a:t>geschützt</a:t>
            </a:r>
            <a:endParaRPr lang="fr-CH" dirty="0"/>
          </a:p>
          <a:p>
            <a:pPr marL="285750" indent="-285750"/>
            <a:r>
              <a:rPr lang="fr-CH" dirty="0" err="1"/>
              <a:t>Aufgrund</a:t>
            </a:r>
            <a:r>
              <a:rPr lang="fr-CH" dirty="0"/>
              <a:t> </a:t>
            </a:r>
            <a:r>
              <a:rPr lang="fr-CH" dirty="0" err="1"/>
              <a:t>ihrer</a:t>
            </a:r>
            <a:r>
              <a:rPr lang="fr-CH" dirty="0"/>
              <a:t> </a:t>
            </a:r>
            <a:r>
              <a:rPr lang="fr-CH" dirty="0" err="1"/>
              <a:t>Bedeutung</a:t>
            </a:r>
            <a:r>
              <a:rPr lang="fr-CH" dirty="0"/>
              <a:t> </a:t>
            </a:r>
            <a:r>
              <a:rPr lang="fr-CH" dirty="0" err="1"/>
              <a:t>für</a:t>
            </a:r>
            <a:r>
              <a:rPr lang="fr-CH" dirty="0"/>
              <a:t> die </a:t>
            </a:r>
            <a:r>
              <a:rPr lang="fr-CH" dirty="0" err="1"/>
              <a:t>Wildtiere</a:t>
            </a:r>
            <a:r>
              <a:rPr lang="fr-CH" dirty="0"/>
              <a:t> </a:t>
            </a:r>
            <a:r>
              <a:rPr lang="fr-CH" dirty="0" err="1"/>
              <a:t>sind</a:t>
            </a:r>
            <a:r>
              <a:rPr lang="fr-CH" dirty="0"/>
              <a:t> Hecken </a:t>
            </a:r>
            <a:r>
              <a:rPr lang="fr-CH" dirty="0" err="1"/>
              <a:t>durch</a:t>
            </a:r>
            <a:r>
              <a:rPr lang="fr-CH" dirty="0"/>
              <a:t> </a:t>
            </a:r>
            <a:r>
              <a:rPr lang="fr-CH" sz="1400" dirty="0" err="1"/>
              <a:t>das</a:t>
            </a:r>
            <a:r>
              <a:rPr lang="fr-CH" sz="1400" dirty="0"/>
              <a:t> </a:t>
            </a:r>
            <a:r>
              <a:rPr lang="fr-CH" sz="1400" dirty="0" err="1"/>
              <a:t>Jagdgesetz</a:t>
            </a:r>
            <a:r>
              <a:rPr lang="fr-CH" sz="1400" dirty="0"/>
              <a:t> (</a:t>
            </a:r>
            <a:r>
              <a:rPr lang="fr-CH" dirty="0" err="1"/>
              <a:t>LChP</a:t>
            </a:r>
            <a:r>
              <a:rPr lang="fr-CH" sz="1400" dirty="0"/>
              <a:t>)</a:t>
            </a:r>
            <a:r>
              <a:rPr lang="fr-CH" dirty="0"/>
              <a:t> </a:t>
            </a:r>
            <a:r>
              <a:rPr lang="fr-CH" dirty="0" err="1"/>
              <a:t>geschützt</a:t>
            </a:r>
            <a:r>
              <a:rPr lang="fr-CH" dirty="0"/>
              <a:t>.</a:t>
            </a:r>
          </a:p>
          <a:p>
            <a:pPr marL="285750" indent="-285750"/>
            <a:r>
              <a:rPr lang="fr-CH" dirty="0"/>
              <a:t>Die </a:t>
            </a:r>
            <a:r>
              <a:rPr lang="fr-CH" b="1" dirty="0"/>
              <a:t>Hecke </a:t>
            </a:r>
            <a:r>
              <a:rPr lang="fr-CH" b="1" dirty="0" err="1"/>
              <a:t>ist</a:t>
            </a:r>
            <a:r>
              <a:rPr lang="fr-CH" b="1" dirty="0"/>
              <a:t> Teil der </a:t>
            </a:r>
            <a:r>
              <a:rPr lang="fr-CH" b="1" dirty="0" err="1"/>
              <a:t>landwirtschaftlichen</a:t>
            </a:r>
            <a:r>
              <a:rPr lang="fr-CH" b="1" dirty="0"/>
              <a:t> </a:t>
            </a:r>
            <a:r>
              <a:rPr lang="fr-CH" b="1" dirty="0" err="1"/>
              <a:t>Nutzfläche</a:t>
            </a:r>
            <a:r>
              <a:rPr lang="fr-CH" b="1" dirty="0"/>
              <a:t> </a:t>
            </a:r>
            <a:r>
              <a:rPr lang="fr-CH" dirty="0"/>
              <a:t>(</a:t>
            </a:r>
            <a:r>
              <a:rPr lang="fr-CH" dirty="0" err="1"/>
              <a:t>OTerm</a:t>
            </a:r>
            <a:r>
              <a:rPr lang="fr-CH" dirty="0"/>
              <a:t>, Art. 23), </a:t>
            </a:r>
            <a:r>
              <a:rPr lang="fr-CH" dirty="0" err="1"/>
              <a:t>wenn</a:t>
            </a:r>
            <a:r>
              <a:rPr lang="fr-CH" dirty="0"/>
              <a:t> </a:t>
            </a:r>
            <a:r>
              <a:rPr lang="fr-CH" dirty="0" err="1"/>
              <a:t>sie</a:t>
            </a:r>
            <a:r>
              <a:rPr lang="fr-CH" dirty="0"/>
              <a:t>...</a:t>
            </a:r>
          </a:p>
          <a:p>
            <a:pPr marL="800100" lvl="1" indent="-342900">
              <a:buFont typeface="STIXGeneral-Regular" pitchFamily="2" charset="2"/>
              <a:buChar char="⎯"/>
            </a:pPr>
            <a:r>
              <a:rPr lang="fr-CH" sz="2200" dirty="0" err="1"/>
              <a:t>vom</a:t>
            </a:r>
            <a:r>
              <a:rPr lang="fr-CH" sz="2200" dirty="0"/>
              <a:t> Kanton </a:t>
            </a:r>
            <a:r>
              <a:rPr lang="fr-CH" sz="2200" dirty="0" err="1"/>
              <a:t>nicht</a:t>
            </a:r>
            <a:r>
              <a:rPr lang="fr-CH" sz="2200" dirty="0"/>
              <a:t> </a:t>
            </a:r>
            <a:r>
              <a:rPr lang="fr-CH" sz="2200" dirty="0" err="1"/>
              <a:t>als</a:t>
            </a:r>
            <a:r>
              <a:rPr lang="fr-CH" sz="2200" dirty="0"/>
              <a:t> Wald </a:t>
            </a:r>
            <a:r>
              <a:rPr lang="fr-CH" sz="2200" dirty="0" err="1"/>
              <a:t>eingestuft</a:t>
            </a:r>
            <a:r>
              <a:rPr lang="fr-CH" sz="2200" dirty="0"/>
              <a:t> </a:t>
            </a:r>
            <a:r>
              <a:rPr lang="fr-CH" sz="2200" dirty="0" err="1"/>
              <a:t>ist</a:t>
            </a:r>
            <a:r>
              <a:rPr lang="fr-CH" sz="2200" dirty="0"/>
              <a:t> </a:t>
            </a:r>
            <a:r>
              <a:rPr lang="fr-CH" sz="2200" dirty="0" err="1"/>
              <a:t>oder</a:t>
            </a:r>
            <a:r>
              <a:rPr lang="fr-CH" sz="2200" dirty="0"/>
              <a:t> </a:t>
            </a:r>
            <a:r>
              <a:rPr lang="fr-CH" sz="2200" dirty="0" err="1"/>
              <a:t>gleichzeitig</a:t>
            </a:r>
            <a:r>
              <a:rPr lang="fr-CH" sz="2200" dirty="0"/>
              <a:t> 800 m</a:t>
            </a:r>
            <a:r>
              <a:rPr lang="fr-CH" sz="2200" baseline="30000" dirty="0"/>
              <a:t>2</a:t>
            </a:r>
            <a:r>
              <a:rPr lang="fr-CH" sz="2200" dirty="0"/>
              <a:t> l (</a:t>
            </a:r>
            <a:r>
              <a:rPr lang="fr-CH" sz="2200" dirty="0" err="1"/>
              <a:t>inkl</a:t>
            </a:r>
            <a:r>
              <a:rPr lang="fr-CH" sz="2200" dirty="0"/>
              <a:t>. </a:t>
            </a:r>
            <a:r>
              <a:rPr lang="fr-CH" sz="2200" dirty="0" err="1"/>
              <a:t>Grasstreifen</a:t>
            </a:r>
            <a:r>
              <a:rPr lang="fr-CH" sz="2200" dirty="0"/>
              <a:t>), 12 m </a:t>
            </a:r>
            <a:r>
              <a:rPr lang="fr-CH" sz="2200" dirty="0" err="1"/>
              <a:t>breit</a:t>
            </a:r>
            <a:r>
              <a:rPr lang="fr-CH" sz="2200" dirty="0"/>
              <a:t> </a:t>
            </a:r>
            <a:r>
              <a:rPr lang="fr-CH" sz="2200" dirty="0" err="1"/>
              <a:t>und</a:t>
            </a:r>
            <a:r>
              <a:rPr lang="fr-CH" sz="2200" dirty="0"/>
              <a:t> 20 </a:t>
            </a:r>
            <a:r>
              <a:rPr lang="fr-CH" sz="2200" dirty="0" err="1"/>
              <a:t>Jahre</a:t>
            </a:r>
            <a:r>
              <a:rPr lang="fr-CH" sz="2200" dirty="0"/>
              <a:t> alt </a:t>
            </a:r>
            <a:r>
              <a:rPr lang="fr-CH" sz="2200" dirty="0" err="1"/>
              <a:t>ist</a:t>
            </a:r>
            <a:endParaRPr lang="fr-CH" sz="2200" dirty="0"/>
          </a:p>
          <a:p>
            <a:pPr marL="800100" lvl="1" indent="-342900">
              <a:buFont typeface="STIXGeneral-Regular" pitchFamily="2" charset="2"/>
              <a:buChar char="⎯"/>
            </a:pPr>
            <a:r>
              <a:rPr lang="fr-CH" sz="2200" dirty="0"/>
              <a:t>von </a:t>
            </a:r>
            <a:r>
              <a:rPr lang="fr-CH" sz="2200" dirty="0" err="1"/>
              <a:t>einem</a:t>
            </a:r>
            <a:r>
              <a:rPr lang="fr-CH" sz="2200" dirty="0"/>
              <a:t> </a:t>
            </a:r>
            <a:r>
              <a:rPr lang="fr-CH" sz="2200" dirty="0" err="1"/>
              <a:t>Grasstreifen</a:t>
            </a:r>
            <a:r>
              <a:rPr lang="fr-CH" sz="2200" dirty="0"/>
              <a:t> </a:t>
            </a:r>
            <a:r>
              <a:rPr lang="fr-CH" sz="2200" dirty="0" err="1"/>
              <a:t>umgeben</a:t>
            </a:r>
            <a:r>
              <a:rPr lang="fr-CH" sz="2200" dirty="0"/>
              <a:t> </a:t>
            </a:r>
            <a:r>
              <a:rPr lang="fr-CH" sz="2200" dirty="0" err="1"/>
              <a:t>ist</a:t>
            </a:r>
            <a:endParaRPr lang="fr-CH" dirty="0"/>
          </a:p>
          <a:p>
            <a:pPr marL="342900" indent="-342900"/>
            <a:r>
              <a:rPr lang="fr-CH" b="1" dirty="0"/>
              <a:t>Die PAVO </a:t>
            </a:r>
            <a:r>
              <a:rPr lang="fr-CH" b="1" dirty="0" err="1"/>
              <a:t>definiert</a:t>
            </a:r>
            <a:r>
              <a:rPr lang="fr-CH" b="1" dirty="0"/>
              <a:t> </a:t>
            </a:r>
            <a:r>
              <a:rPr lang="fr-CH" b="1" dirty="0" err="1"/>
              <a:t>Anforderungen</a:t>
            </a:r>
            <a:r>
              <a:rPr lang="fr-CH" b="1" dirty="0"/>
              <a:t> </a:t>
            </a:r>
            <a:r>
              <a:rPr lang="fr-CH" dirty="0"/>
              <a:t>an </a:t>
            </a:r>
            <a:r>
              <a:rPr lang="fr-CH" dirty="0" err="1"/>
              <a:t>Pufferstreifen</a:t>
            </a:r>
            <a:r>
              <a:rPr lang="fr-CH" dirty="0"/>
              <a:t> (Art. 21, </a:t>
            </a:r>
            <a:r>
              <a:rPr lang="fr-CH" dirty="0" err="1"/>
              <a:t>Anhang</a:t>
            </a:r>
            <a:r>
              <a:rPr lang="fr-CH" dirty="0"/>
              <a:t> 1, Ziffer 9) </a:t>
            </a:r>
            <a:r>
              <a:rPr lang="fr-CH" dirty="0" err="1"/>
              <a:t>sowie</a:t>
            </a:r>
            <a:r>
              <a:rPr lang="fr-CH" dirty="0"/>
              <a:t> QI </a:t>
            </a:r>
            <a:r>
              <a:rPr lang="fr-CH" dirty="0" err="1"/>
              <a:t>und</a:t>
            </a:r>
            <a:r>
              <a:rPr lang="fr-CH" dirty="0"/>
              <a:t> QII (Art. 58, 59, </a:t>
            </a:r>
            <a:r>
              <a:rPr lang="fr-CH" dirty="0" err="1"/>
              <a:t>Anhang</a:t>
            </a:r>
            <a:r>
              <a:rPr lang="fr-CH" dirty="0"/>
              <a:t> 4, Ziffer 6), </a:t>
            </a:r>
            <a:r>
              <a:rPr lang="fr-CH" dirty="0" err="1"/>
              <a:t>damit</a:t>
            </a:r>
            <a:r>
              <a:rPr lang="fr-CH" dirty="0"/>
              <a:t> die </a:t>
            </a:r>
            <a:r>
              <a:rPr lang="fr-CH" b="1" dirty="0"/>
              <a:t>Hecke </a:t>
            </a:r>
            <a:r>
              <a:rPr lang="fr-CH" b="1" dirty="0" err="1"/>
              <a:t>beitragsberechtigt</a:t>
            </a:r>
            <a:r>
              <a:rPr lang="fr-CH" b="1" dirty="0"/>
              <a:t> </a:t>
            </a:r>
            <a:r>
              <a:rPr lang="fr-CH" b="1" dirty="0" err="1"/>
              <a:t>ist</a:t>
            </a:r>
            <a:endParaRPr lang="fr-CH" b="1" dirty="0"/>
          </a:p>
          <a:p>
            <a:pPr marL="342900" indent="-342900"/>
            <a:r>
              <a:rPr lang="fr-CH" dirty="0" err="1"/>
              <a:t>Achtung</a:t>
            </a:r>
            <a:r>
              <a:rPr lang="fr-CH" dirty="0"/>
              <a:t>: In </a:t>
            </a:r>
            <a:r>
              <a:rPr lang="fr-CH" dirty="0" err="1"/>
              <a:t>einigen</a:t>
            </a:r>
            <a:r>
              <a:rPr lang="fr-CH" dirty="0"/>
              <a:t> </a:t>
            </a:r>
            <a:r>
              <a:rPr lang="fr-CH" dirty="0" err="1"/>
              <a:t>Kantonen</a:t>
            </a:r>
            <a:r>
              <a:rPr lang="fr-CH" dirty="0"/>
              <a:t> </a:t>
            </a:r>
            <a:r>
              <a:rPr lang="fr-CH" dirty="0" err="1"/>
              <a:t>werden</a:t>
            </a:r>
            <a:r>
              <a:rPr lang="fr-CH" dirty="0"/>
              <a:t> </a:t>
            </a:r>
            <a:r>
              <a:rPr lang="fr-CH" dirty="0" err="1"/>
              <a:t>bewaldete</a:t>
            </a:r>
            <a:r>
              <a:rPr lang="fr-CH" dirty="0"/>
              <a:t> Ufer </a:t>
            </a:r>
            <a:r>
              <a:rPr lang="fr-CH" dirty="0" err="1"/>
              <a:t>als</a:t>
            </a:r>
            <a:r>
              <a:rPr lang="fr-CH" dirty="0"/>
              <a:t> Wald </a:t>
            </a:r>
            <a:r>
              <a:rPr lang="fr-CH" dirty="0" err="1"/>
              <a:t>klassifiziert</a:t>
            </a:r>
            <a:r>
              <a:rPr lang="fr-CH" dirty="0"/>
              <a:t>.</a:t>
            </a:r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E6927A9-4438-7263-51F0-0C2B5A8D6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Hecken</a:t>
            </a:r>
            <a:endParaRPr lang="de-CH" dirty="0"/>
          </a:p>
        </p:txBody>
      </p:sp>
      <p:sp>
        <p:nvSpPr>
          <p:cNvPr id="5" name="ZoneTexte 7">
            <a:extLst>
              <a:ext uri="{FF2B5EF4-FFF2-40B4-BE49-F238E27FC236}">
                <a16:creationId xmlns:a16="http://schemas.microsoft.com/office/drawing/2014/main" id="{B7A0A221-EA07-4FAC-31F5-EBBFBA5375B6}"/>
              </a:ext>
            </a:extLst>
          </p:cNvPr>
          <p:cNvSpPr txBox="1"/>
          <p:nvPr/>
        </p:nvSpPr>
        <p:spPr>
          <a:xfrm>
            <a:off x="4716016" y="6072660"/>
            <a:ext cx="43024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900" dirty="0"/>
              <a:t>Quelle: Präsentation Jérôme </a:t>
            </a:r>
            <a:r>
              <a:rPr lang="fr-CH" sz="900" dirty="0" err="1"/>
              <a:t>Duplain</a:t>
            </a:r>
            <a:r>
              <a:rPr lang="fr-CH" sz="900" dirty="0"/>
              <a:t>, Martin </a:t>
            </a:r>
            <a:r>
              <a:rPr lang="fr-CH" sz="900" dirty="0" err="1"/>
              <a:t>Spiess </a:t>
            </a:r>
            <a:r>
              <a:rPr lang="fr-CH" sz="900" dirty="0"/>
              <a:t>(2012), Kurs Hecken, AGRIDEA</a:t>
            </a:r>
          </a:p>
        </p:txBody>
      </p:sp>
    </p:spTree>
    <p:extLst>
      <p:ext uri="{BB962C8B-B14F-4D97-AF65-F5344CB8AC3E}">
        <p14:creationId xmlns:p14="http://schemas.microsoft.com/office/powerpoint/2010/main" val="2000653967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Props1.xml><?xml version="1.0" encoding="utf-8"?>
<ds:datastoreItem xmlns:ds="http://schemas.openxmlformats.org/officeDocument/2006/customXml" ds:itemID="{9CDA4AE3-7671-42AA-80DC-073E58EBD0B8}"/>
</file>

<file path=customXml/itemProps2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1F0389-DCC4-4552-AF62-62FC06389D97}">
  <ds:schemaRefs>
    <ds:schemaRef ds:uri="http://purl.org/dc/terms/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926ccd4c-651f-4ccc-af87-3950eef9fdad"/>
    <ds:schemaRef ds:uri="http://schemas.microsoft.com/office/2006/documentManagement/types"/>
    <ds:schemaRef ds:uri="dd18740c-b141-4d05-9751-e9f3dcf7e76f"/>
    <ds:schemaRef ds:uri="http://schemas.microsoft.com/sharepoint/v3"/>
    <ds:schemaRef ds:uri="http://www.w3.org/XML/1998/namespace"/>
    <ds:schemaRef ds:uri="6198184d-d2c8-499d-9d12-552a8ace3336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1304</Words>
  <Application>Microsoft Office PowerPoint</Application>
  <PresentationFormat>Bildschirmpräsentation (4:3)</PresentationFormat>
  <Paragraphs>105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STIXGeneral-Regular</vt:lpstr>
      <vt:lpstr>Benutzerdefiniertes Design</vt:lpstr>
      <vt:lpstr>Hochstamm - Obstgärten und Hecken</vt:lpstr>
      <vt:lpstr>Hochstamm - Obstgärten</vt:lpstr>
      <vt:lpstr>Hochstamm - Obstgärten</vt:lpstr>
      <vt:lpstr>Hochstamm - Obstgärten</vt:lpstr>
      <vt:lpstr>Hecken</vt:lpstr>
      <vt:lpstr>In der Hecke ist die Menge an dornigen Sträuchern von entscheidender Bedeutung. </vt:lpstr>
      <vt:lpstr>Hecken</vt:lpstr>
      <vt:lpstr>Hecken</vt:lpstr>
      <vt:lpstr>Hecken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259</cp:revision>
  <cp:lastPrinted>2018-11-05T09:27:14Z</cp:lastPrinted>
  <dcterms:created xsi:type="dcterms:W3CDTF">2017-09-25T14:16:51Z</dcterms:created>
  <dcterms:modified xsi:type="dcterms:W3CDTF">2026-06-02T07:06:48Z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