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52"/>
  </p:notesMasterIdLst>
  <p:sldIdLst>
    <p:sldId id="294" r:id="rId5"/>
    <p:sldId id="352" r:id="rId6"/>
    <p:sldId id="353" r:id="rId7"/>
    <p:sldId id="354" r:id="rId8"/>
    <p:sldId id="355" r:id="rId9"/>
    <p:sldId id="356" r:id="rId10"/>
    <p:sldId id="357" r:id="rId11"/>
    <p:sldId id="314" r:id="rId12"/>
    <p:sldId id="339" r:id="rId13"/>
    <p:sldId id="306" r:id="rId14"/>
    <p:sldId id="335" r:id="rId15"/>
    <p:sldId id="337" r:id="rId16"/>
    <p:sldId id="315" r:id="rId17"/>
    <p:sldId id="332" r:id="rId18"/>
    <p:sldId id="312" r:id="rId19"/>
    <p:sldId id="338" r:id="rId20"/>
    <p:sldId id="329" r:id="rId21"/>
    <p:sldId id="313" r:id="rId22"/>
    <p:sldId id="341" r:id="rId23"/>
    <p:sldId id="333" r:id="rId24"/>
    <p:sldId id="349" r:id="rId25"/>
    <p:sldId id="358" r:id="rId26"/>
    <p:sldId id="359" r:id="rId27"/>
    <p:sldId id="360" r:id="rId28"/>
    <p:sldId id="361" r:id="rId29"/>
    <p:sldId id="316" r:id="rId30"/>
    <p:sldId id="331" r:id="rId31"/>
    <p:sldId id="351" r:id="rId32"/>
    <p:sldId id="342" r:id="rId33"/>
    <p:sldId id="334" r:id="rId34"/>
    <p:sldId id="336" r:id="rId35"/>
    <p:sldId id="310" r:id="rId36"/>
    <p:sldId id="343" r:id="rId37"/>
    <p:sldId id="344" r:id="rId38"/>
    <p:sldId id="345" r:id="rId39"/>
    <p:sldId id="347" r:id="rId40"/>
    <p:sldId id="346" r:id="rId41"/>
    <p:sldId id="350" r:id="rId42"/>
    <p:sldId id="348" r:id="rId43"/>
    <p:sldId id="309" r:id="rId44"/>
    <p:sldId id="317" r:id="rId45"/>
    <p:sldId id="324" r:id="rId46"/>
    <p:sldId id="325" r:id="rId47"/>
    <p:sldId id="326" r:id="rId48"/>
    <p:sldId id="327" r:id="rId49"/>
    <p:sldId id="328" r:id="rId50"/>
    <p:sldId id="362" r:id="rId51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  <p:cmAuthor id="5" name="Hubert Schürmann" initials="HS" lastIdx="5" clrIdx="5">
    <p:extLst>
      <p:ext uri="{19B8F6BF-5375-455C-9EA6-DF929625EA0E}">
        <p15:presenceInfo xmlns:p15="http://schemas.microsoft.com/office/powerpoint/2012/main" userId="S::hsc@vogelwarte.ch::ed7c52d9-2667-4b9f-8c32-94d89cf21b28" providerId="AD"/>
      </p:ext>
    </p:extLst>
  </p:cmAuthor>
  <p:cmAuthor id="6" name="Judith Zellweger-Fischer" initials="JZF" lastIdx="11" clrIdx="6">
    <p:extLst>
      <p:ext uri="{19B8F6BF-5375-455C-9EA6-DF929625EA0E}">
        <p15:presenceInfo xmlns:p15="http://schemas.microsoft.com/office/powerpoint/2012/main" userId="S::judith.zellweger@vogelwarte.ch::a0e45188-7142-434f-84fc-8e836f23654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FF"/>
    <a:srgbClr val="FBE5D6"/>
    <a:srgbClr val="FF0000"/>
    <a:srgbClr val="FE5F44"/>
    <a:srgbClr val="CCFFFF"/>
    <a:srgbClr val="FDDC7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23C821-0E91-4AA3-934D-124B183F6116}" v="49" dt="2026-06-01T14:22:22.226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03" autoAdjust="0"/>
    <p:restoredTop sz="89836" autoAdjust="0"/>
  </p:normalViewPr>
  <p:slideViewPr>
    <p:cSldViewPr>
      <p:cViewPr varScale="1">
        <p:scale>
          <a:sx n="114" d="100"/>
          <a:sy n="114" d="100"/>
        </p:scale>
        <p:origin x="112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2T07:14:25.910" v="181" actId="20577"/>
      <pc:docMkLst>
        <pc:docMk/>
      </pc:docMkLst>
      <pc:sldChg chg="delSp modSp mod">
        <pc:chgData name="Zurbrügg Corinne" userId="9bf00a35-daaf-4b5d-a00c-eae22b493c7e" providerId="ADAL" clId="{F896CB6E-1FF8-4F8E-BB38-22186265DB2A}" dt="2026-06-02T07:14:25.910" v="181" actId="20577"/>
        <pc:sldMkLst>
          <pc:docMk/>
          <pc:sldMk cId="2323421958" sldId="294"/>
        </pc:sldMkLst>
        <pc:spChg chg="mod">
          <ac:chgData name="Zurbrügg Corinne" userId="9bf00a35-daaf-4b5d-a00c-eae22b493c7e" providerId="ADAL" clId="{F896CB6E-1FF8-4F8E-BB38-22186265DB2A}" dt="2026-06-02T07:14:22.183" v="180" actId="20577"/>
          <ac:spMkLst>
            <pc:docMk/>
            <pc:sldMk cId="2323421958" sldId="294"/>
            <ac:spMk id="2" creationId="{85D86126-2FA0-4F13-857B-0852FD4811FE}"/>
          </ac:spMkLst>
        </pc:spChg>
        <pc:spChg chg="mod">
          <ac:chgData name="Zurbrügg Corinne" userId="9bf00a35-daaf-4b5d-a00c-eae22b493c7e" providerId="ADAL" clId="{F896CB6E-1FF8-4F8E-BB38-22186265DB2A}" dt="2026-06-02T07:14:25.910" v="181" actId="20577"/>
          <ac:spMkLst>
            <pc:docMk/>
            <pc:sldMk cId="2323421958" sldId="294"/>
            <ac:spMk id="3" creationId="{7F6B1E64-B0A8-4466-9781-1A50D6C4C1CE}"/>
          </ac:spMkLst>
        </pc:spChg>
        <pc:spChg chg="del">
          <ac:chgData name="Zurbrügg Corinne" userId="9bf00a35-daaf-4b5d-a00c-eae22b493c7e" providerId="ADAL" clId="{F896CB6E-1FF8-4F8E-BB38-22186265DB2A}" dt="2026-06-01T14:16:06.170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4:20:26.744" v="58"/>
        <pc:sldMkLst>
          <pc:docMk/>
          <pc:sldMk cId="2313231995" sldId="306"/>
        </pc:sldMkLst>
        <pc:spChg chg="del">
          <ac:chgData name="Zurbrügg Corinne" userId="9bf00a35-daaf-4b5d-a00c-eae22b493c7e" providerId="ADAL" clId="{F896CB6E-1FF8-4F8E-BB38-22186265DB2A}" dt="2026-06-01T14:16:42.993" v="9" actId="478"/>
          <ac:spMkLst>
            <pc:docMk/>
            <pc:sldMk cId="2313231995" sldId="306"/>
            <ac:spMk id="2" creationId="{CDA1DBF7-D4E2-F581-240F-8E7B08CDA746}"/>
          </ac:spMkLst>
        </pc:spChg>
        <pc:spChg chg="add mod">
          <ac:chgData name="Zurbrügg Corinne" userId="9bf00a35-daaf-4b5d-a00c-eae22b493c7e" providerId="ADAL" clId="{F896CB6E-1FF8-4F8E-BB38-22186265DB2A}" dt="2026-06-01T14:20:26.744" v="58"/>
          <ac:spMkLst>
            <pc:docMk/>
            <pc:sldMk cId="2313231995" sldId="306"/>
            <ac:spMk id="4" creationId="{FD538C75-1289-07B8-033B-4769B7AA915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39.108" v="89"/>
        <pc:sldMkLst>
          <pc:docMk/>
          <pc:sldMk cId="723097222" sldId="309"/>
        </pc:sldMkLst>
        <pc:spChg chg="del">
          <ac:chgData name="Zurbrügg Corinne" userId="9bf00a35-daaf-4b5d-a00c-eae22b493c7e" providerId="ADAL" clId="{F896CB6E-1FF8-4F8E-BB38-22186265DB2A}" dt="2026-06-01T14:18:49" v="42" actId="478"/>
          <ac:spMkLst>
            <pc:docMk/>
            <pc:sldMk cId="723097222" sldId="309"/>
            <ac:spMk id="2" creationId="{AFE5C0DC-138C-7E4C-93D3-873C4AECB7F6}"/>
          </ac:spMkLst>
        </pc:spChg>
        <pc:spChg chg="add mod">
          <ac:chgData name="Zurbrügg Corinne" userId="9bf00a35-daaf-4b5d-a00c-eae22b493c7e" providerId="ADAL" clId="{F896CB6E-1FF8-4F8E-BB38-22186265DB2A}" dt="2026-06-01T14:21:39.108" v="89"/>
          <ac:spMkLst>
            <pc:docMk/>
            <pc:sldMk cId="723097222" sldId="309"/>
            <ac:spMk id="10" creationId="{3D7DB3EE-E9D9-43AC-90AC-09536CF6304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21.299" v="81"/>
        <pc:sldMkLst>
          <pc:docMk/>
          <pc:sldMk cId="3275370801" sldId="310"/>
        </pc:sldMkLst>
        <pc:spChg chg="del">
          <ac:chgData name="Zurbrügg Corinne" userId="9bf00a35-daaf-4b5d-a00c-eae22b493c7e" providerId="ADAL" clId="{F896CB6E-1FF8-4F8E-BB38-22186265DB2A}" dt="2026-06-01T14:18:11.496" v="33" actId="478"/>
          <ac:spMkLst>
            <pc:docMk/>
            <pc:sldMk cId="3275370801" sldId="310"/>
            <ac:spMk id="2" creationId="{03234FE1-F006-2C96-C035-930D0109E8D9}"/>
          </ac:spMkLst>
        </pc:spChg>
        <pc:spChg chg="add mod">
          <ac:chgData name="Zurbrügg Corinne" userId="9bf00a35-daaf-4b5d-a00c-eae22b493c7e" providerId="ADAL" clId="{F896CB6E-1FF8-4F8E-BB38-22186265DB2A}" dt="2026-06-01T14:21:21.299" v="81"/>
          <ac:spMkLst>
            <pc:docMk/>
            <pc:sldMk cId="3275370801" sldId="310"/>
            <ac:spMk id="7" creationId="{C5D815FB-F093-F89A-C99E-353DF9BD811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40.813" v="63"/>
        <pc:sldMkLst>
          <pc:docMk/>
          <pc:sldMk cId="3877083353" sldId="312"/>
        </pc:sldMkLst>
        <pc:spChg chg="del">
          <ac:chgData name="Zurbrügg Corinne" userId="9bf00a35-daaf-4b5d-a00c-eae22b493c7e" providerId="ADAL" clId="{F896CB6E-1FF8-4F8E-BB38-22186265DB2A}" dt="2026-06-01T14:17:03.661" v="15" actId="478"/>
          <ac:spMkLst>
            <pc:docMk/>
            <pc:sldMk cId="3877083353" sldId="312"/>
            <ac:spMk id="2" creationId="{0CD94E21-4CEF-DF3A-A44B-E9CC3EEB1CF0}"/>
          </ac:spMkLst>
        </pc:spChg>
        <pc:spChg chg="add mod">
          <ac:chgData name="Zurbrügg Corinne" userId="9bf00a35-daaf-4b5d-a00c-eae22b493c7e" providerId="ADAL" clId="{F896CB6E-1FF8-4F8E-BB38-22186265DB2A}" dt="2026-06-01T14:20:40.813" v="63"/>
          <ac:spMkLst>
            <pc:docMk/>
            <pc:sldMk cId="3877083353" sldId="312"/>
            <ac:spMk id="17" creationId="{4818C54D-21FD-CF2D-6819-7B407D702AA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51.574" v="66"/>
        <pc:sldMkLst>
          <pc:docMk/>
          <pc:sldMk cId="1439406382" sldId="313"/>
        </pc:sldMkLst>
        <pc:spChg chg="del">
          <ac:chgData name="Zurbrügg Corinne" userId="9bf00a35-daaf-4b5d-a00c-eae22b493c7e" providerId="ADAL" clId="{F896CB6E-1FF8-4F8E-BB38-22186265DB2A}" dt="2026-06-01T14:17:15.041" v="18" actId="478"/>
          <ac:spMkLst>
            <pc:docMk/>
            <pc:sldMk cId="1439406382" sldId="313"/>
            <ac:spMk id="2" creationId="{0C5228C0-DC05-CAA7-DD71-CA77AA7622EF}"/>
          </ac:spMkLst>
        </pc:spChg>
        <pc:spChg chg="add mod">
          <ac:chgData name="Zurbrügg Corinne" userId="9bf00a35-daaf-4b5d-a00c-eae22b493c7e" providerId="ADAL" clId="{F896CB6E-1FF8-4F8E-BB38-22186265DB2A}" dt="2026-06-01T14:20:51.574" v="66"/>
          <ac:spMkLst>
            <pc:docMk/>
            <pc:sldMk cId="1439406382" sldId="313"/>
            <ac:spMk id="11" creationId="{C426FD09-EE1A-8970-53C5-D1DA49861AB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17.927" v="56"/>
        <pc:sldMkLst>
          <pc:docMk/>
          <pc:sldMk cId="184579381" sldId="314"/>
        </pc:sldMkLst>
        <pc:spChg chg="add mod">
          <ac:chgData name="Zurbrügg Corinne" userId="9bf00a35-daaf-4b5d-a00c-eae22b493c7e" providerId="ADAL" clId="{F896CB6E-1FF8-4F8E-BB38-22186265DB2A}" dt="2026-06-01T14:20:17.927" v="56"/>
          <ac:spMkLst>
            <pc:docMk/>
            <pc:sldMk cId="184579381" sldId="314"/>
            <ac:spMk id="2" creationId="{FA9A71C6-D2BE-5595-0F3F-23D9170587AE}"/>
          </ac:spMkLst>
        </pc:spChg>
        <pc:spChg chg="del">
          <ac:chgData name="Zurbrügg Corinne" userId="9bf00a35-daaf-4b5d-a00c-eae22b493c7e" providerId="ADAL" clId="{F896CB6E-1FF8-4F8E-BB38-22186265DB2A}" dt="2026-06-01T14:16:34.869" v="7" actId="478"/>
          <ac:spMkLst>
            <pc:docMk/>
            <pc:sldMk cId="184579381" sldId="314"/>
            <ac:spMk id="4" creationId="{58011484-2935-182F-5896-E8944DAF401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36.544" v="61"/>
        <pc:sldMkLst>
          <pc:docMk/>
          <pc:sldMk cId="274844212" sldId="315"/>
        </pc:sldMkLst>
        <pc:spChg chg="del">
          <ac:chgData name="Zurbrügg Corinne" userId="9bf00a35-daaf-4b5d-a00c-eae22b493c7e" providerId="ADAL" clId="{F896CB6E-1FF8-4F8E-BB38-22186265DB2A}" dt="2026-06-01T14:16:58.455" v="13" actId="478"/>
          <ac:spMkLst>
            <pc:docMk/>
            <pc:sldMk cId="274844212" sldId="315"/>
            <ac:spMk id="2" creationId="{690C5856-9651-6D29-9C99-4246CA9120EF}"/>
          </ac:spMkLst>
        </pc:spChg>
        <pc:spChg chg="add mod">
          <ac:chgData name="Zurbrügg Corinne" userId="9bf00a35-daaf-4b5d-a00c-eae22b493c7e" providerId="ADAL" clId="{F896CB6E-1FF8-4F8E-BB38-22186265DB2A}" dt="2026-06-01T14:20:36.544" v="61"/>
          <ac:spMkLst>
            <pc:docMk/>
            <pc:sldMk cId="274844212" sldId="315"/>
            <ac:spMk id="5" creationId="{AD00562D-F372-F639-2132-65DAB78C80B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10.177" v="75"/>
        <pc:sldMkLst>
          <pc:docMk/>
          <pc:sldMk cId="3038165221" sldId="316"/>
        </pc:sldMkLst>
        <pc:spChg chg="del">
          <ac:chgData name="Zurbrügg Corinne" userId="9bf00a35-daaf-4b5d-a00c-eae22b493c7e" providerId="ADAL" clId="{F896CB6E-1FF8-4F8E-BB38-22186265DB2A}" dt="2026-06-01T14:17:46.254" v="26" actId="478"/>
          <ac:spMkLst>
            <pc:docMk/>
            <pc:sldMk cId="3038165221" sldId="316"/>
            <ac:spMk id="2" creationId="{53D01050-BFC7-B029-5642-2DE628417C78}"/>
          </ac:spMkLst>
        </pc:spChg>
        <pc:spChg chg="add mod">
          <ac:chgData name="Zurbrügg Corinne" userId="9bf00a35-daaf-4b5d-a00c-eae22b493c7e" providerId="ADAL" clId="{F896CB6E-1FF8-4F8E-BB38-22186265DB2A}" dt="2026-06-01T14:21:10.177" v="75"/>
          <ac:spMkLst>
            <pc:docMk/>
            <pc:sldMk cId="3038165221" sldId="316"/>
            <ac:spMk id="15" creationId="{38B15B59-9570-9D48-8E84-AD80354BD54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40.881" v="90"/>
        <pc:sldMkLst>
          <pc:docMk/>
          <pc:sldMk cId="2805576606" sldId="317"/>
        </pc:sldMkLst>
        <pc:spChg chg="del">
          <ac:chgData name="Zurbrügg Corinne" userId="9bf00a35-daaf-4b5d-a00c-eae22b493c7e" providerId="ADAL" clId="{F896CB6E-1FF8-4F8E-BB38-22186265DB2A}" dt="2026-06-01T14:18:51.869" v="43" actId="478"/>
          <ac:spMkLst>
            <pc:docMk/>
            <pc:sldMk cId="2805576606" sldId="317"/>
            <ac:spMk id="2" creationId="{12C95F73-A5D8-65FE-A14B-A025EE0D9E91}"/>
          </ac:spMkLst>
        </pc:spChg>
        <pc:spChg chg="add mod">
          <ac:chgData name="Zurbrügg Corinne" userId="9bf00a35-daaf-4b5d-a00c-eae22b493c7e" providerId="ADAL" clId="{F896CB6E-1FF8-4F8E-BB38-22186265DB2A}" dt="2026-06-01T14:21:40.881" v="90"/>
          <ac:spMkLst>
            <pc:docMk/>
            <pc:sldMk cId="2805576606" sldId="317"/>
            <ac:spMk id="5" creationId="{805DCE3C-556D-626A-9BAC-878B66AED95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42.516" v="91"/>
        <pc:sldMkLst>
          <pc:docMk/>
          <pc:sldMk cId="568559770" sldId="324"/>
        </pc:sldMkLst>
        <pc:spChg chg="del">
          <ac:chgData name="Zurbrügg Corinne" userId="9bf00a35-daaf-4b5d-a00c-eae22b493c7e" providerId="ADAL" clId="{F896CB6E-1FF8-4F8E-BB38-22186265DB2A}" dt="2026-06-01T14:18:57.233" v="44" actId="478"/>
          <ac:spMkLst>
            <pc:docMk/>
            <pc:sldMk cId="568559770" sldId="324"/>
            <ac:spMk id="2" creationId="{5B22B85E-CA8D-9E02-F6F6-834D8A6D4F97}"/>
          </ac:spMkLst>
        </pc:spChg>
        <pc:spChg chg="add mod">
          <ac:chgData name="Zurbrügg Corinne" userId="9bf00a35-daaf-4b5d-a00c-eae22b493c7e" providerId="ADAL" clId="{F896CB6E-1FF8-4F8E-BB38-22186265DB2A}" dt="2026-06-01T14:21:42.516" v="91"/>
          <ac:spMkLst>
            <pc:docMk/>
            <pc:sldMk cId="568559770" sldId="324"/>
            <ac:spMk id="5" creationId="{CAEB9C15-97C7-07C2-6AC4-46269899DEC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44.391" v="92"/>
        <pc:sldMkLst>
          <pc:docMk/>
          <pc:sldMk cId="1875288031" sldId="325"/>
        </pc:sldMkLst>
        <pc:spChg chg="del">
          <ac:chgData name="Zurbrügg Corinne" userId="9bf00a35-daaf-4b5d-a00c-eae22b493c7e" providerId="ADAL" clId="{F896CB6E-1FF8-4F8E-BB38-22186265DB2A}" dt="2026-06-01T14:18:59.978" v="45" actId="478"/>
          <ac:spMkLst>
            <pc:docMk/>
            <pc:sldMk cId="1875288031" sldId="325"/>
            <ac:spMk id="2" creationId="{7AF5BF2D-0BCC-35B1-5A9D-661A8D67790B}"/>
          </ac:spMkLst>
        </pc:spChg>
        <pc:spChg chg="add mod">
          <ac:chgData name="Zurbrügg Corinne" userId="9bf00a35-daaf-4b5d-a00c-eae22b493c7e" providerId="ADAL" clId="{F896CB6E-1FF8-4F8E-BB38-22186265DB2A}" dt="2026-06-01T14:21:44.391" v="92"/>
          <ac:spMkLst>
            <pc:docMk/>
            <pc:sldMk cId="1875288031" sldId="325"/>
            <ac:spMk id="5" creationId="{5CD370CF-8908-6633-FEC5-5B62A2DDF6E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46.134" v="93"/>
        <pc:sldMkLst>
          <pc:docMk/>
          <pc:sldMk cId="2360212886" sldId="326"/>
        </pc:sldMkLst>
        <pc:spChg chg="del">
          <ac:chgData name="Zurbrügg Corinne" userId="9bf00a35-daaf-4b5d-a00c-eae22b493c7e" providerId="ADAL" clId="{F896CB6E-1FF8-4F8E-BB38-22186265DB2A}" dt="2026-06-01T14:19:04.195" v="46" actId="478"/>
          <ac:spMkLst>
            <pc:docMk/>
            <pc:sldMk cId="2360212886" sldId="326"/>
            <ac:spMk id="2" creationId="{58481E75-61CF-30B0-463C-DC7D2921C334}"/>
          </ac:spMkLst>
        </pc:spChg>
        <pc:spChg chg="add mod">
          <ac:chgData name="Zurbrügg Corinne" userId="9bf00a35-daaf-4b5d-a00c-eae22b493c7e" providerId="ADAL" clId="{F896CB6E-1FF8-4F8E-BB38-22186265DB2A}" dt="2026-06-01T14:21:46.134" v="93"/>
          <ac:spMkLst>
            <pc:docMk/>
            <pc:sldMk cId="2360212886" sldId="326"/>
            <ac:spMk id="5" creationId="{E707C353-C8A7-E304-2A23-7C8E4B3E1D9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48.263" v="94"/>
        <pc:sldMkLst>
          <pc:docMk/>
          <pc:sldMk cId="715419826" sldId="327"/>
        </pc:sldMkLst>
        <pc:spChg chg="del">
          <ac:chgData name="Zurbrügg Corinne" userId="9bf00a35-daaf-4b5d-a00c-eae22b493c7e" providerId="ADAL" clId="{F896CB6E-1FF8-4F8E-BB38-22186265DB2A}" dt="2026-06-01T14:19:07.300" v="47" actId="478"/>
          <ac:spMkLst>
            <pc:docMk/>
            <pc:sldMk cId="715419826" sldId="327"/>
            <ac:spMk id="2" creationId="{F3FFC5AA-A39C-A7E7-470C-69089067AD44}"/>
          </ac:spMkLst>
        </pc:spChg>
        <pc:spChg chg="add mod">
          <ac:chgData name="Zurbrügg Corinne" userId="9bf00a35-daaf-4b5d-a00c-eae22b493c7e" providerId="ADAL" clId="{F896CB6E-1FF8-4F8E-BB38-22186265DB2A}" dt="2026-06-01T14:21:48.263" v="94"/>
          <ac:spMkLst>
            <pc:docMk/>
            <pc:sldMk cId="715419826" sldId="327"/>
            <ac:spMk id="5" creationId="{6CB4A80B-F450-087E-D501-1011878D264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50.163" v="95"/>
        <pc:sldMkLst>
          <pc:docMk/>
          <pc:sldMk cId="3747750818" sldId="328"/>
        </pc:sldMkLst>
        <pc:spChg chg="del">
          <ac:chgData name="Zurbrügg Corinne" userId="9bf00a35-daaf-4b5d-a00c-eae22b493c7e" providerId="ADAL" clId="{F896CB6E-1FF8-4F8E-BB38-22186265DB2A}" dt="2026-06-01T14:19:15.015" v="48" actId="478"/>
          <ac:spMkLst>
            <pc:docMk/>
            <pc:sldMk cId="3747750818" sldId="328"/>
            <ac:spMk id="2" creationId="{DB9BD9AE-4999-EBA3-4961-BE5ADAD53BE8}"/>
          </ac:spMkLst>
        </pc:spChg>
        <pc:spChg chg="add mod">
          <ac:chgData name="Zurbrügg Corinne" userId="9bf00a35-daaf-4b5d-a00c-eae22b493c7e" providerId="ADAL" clId="{F896CB6E-1FF8-4F8E-BB38-22186265DB2A}" dt="2026-06-01T14:21:50.163" v="95"/>
          <ac:spMkLst>
            <pc:docMk/>
            <pc:sldMk cId="3747750818" sldId="328"/>
            <ac:spMk id="7" creationId="{8AA5DFF1-F98F-CC53-3E47-F092CBAA1CC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49.447" v="65"/>
        <pc:sldMkLst>
          <pc:docMk/>
          <pc:sldMk cId="2145240470" sldId="329"/>
        </pc:sldMkLst>
        <pc:spChg chg="del">
          <ac:chgData name="Zurbrügg Corinne" userId="9bf00a35-daaf-4b5d-a00c-eae22b493c7e" providerId="ADAL" clId="{F896CB6E-1FF8-4F8E-BB38-22186265DB2A}" dt="2026-06-01T14:17:12.317" v="17" actId="478"/>
          <ac:spMkLst>
            <pc:docMk/>
            <pc:sldMk cId="2145240470" sldId="329"/>
            <ac:spMk id="2" creationId="{0EA80B03-B07F-B005-FAD5-08162C6B574A}"/>
          </ac:spMkLst>
        </pc:spChg>
        <pc:spChg chg="add mod">
          <ac:chgData name="Zurbrügg Corinne" userId="9bf00a35-daaf-4b5d-a00c-eae22b493c7e" providerId="ADAL" clId="{F896CB6E-1FF8-4F8E-BB38-22186265DB2A}" dt="2026-06-01T14:20:49.447" v="65"/>
          <ac:spMkLst>
            <pc:docMk/>
            <pc:sldMk cId="2145240470" sldId="329"/>
            <ac:spMk id="15" creationId="{86324B18-2CA2-B58F-A382-4CFE324E2C9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12.178" v="76"/>
        <pc:sldMkLst>
          <pc:docMk/>
          <pc:sldMk cId="2496735715" sldId="331"/>
        </pc:sldMkLst>
        <pc:spChg chg="del">
          <ac:chgData name="Zurbrügg Corinne" userId="9bf00a35-daaf-4b5d-a00c-eae22b493c7e" providerId="ADAL" clId="{F896CB6E-1FF8-4F8E-BB38-22186265DB2A}" dt="2026-06-01T14:17:49.207" v="27" actId="478"/>
          <ac:spMkLst>
            <pc:docMk/>
            <pc:sldMk cId="2496735715" sldId="331"/>
            <ac:spMk id="2" creationId="{381584EB-4ED6-A857-B9B8-C7101E2F8825}"/>
          </ac:spMkLst>
        </pc:spChg>
        <pc:spChg chg="add mod">
          <ac:chgData name="Zurbrügg Corinne" userId="9bf00a35-daaf-4b5d-a00c-eae22b493c7e" providerId="ADAL" clId="{F896CB6E-1FF8-4F8E-BB38-22186265DB2A}" dt="2026-06-01T14:21:12.178" v="76"/>
          <ac:spMkLst>
            <pc:docMk/>
            <pc:sldMk cId="2496735715" sldId="331"/>
            <ac:spMk id="9" creationId="{9A6CE345-E587-6D66-EDDB-E88370B4FF2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38.635" v="62"/>
        <pc:sldMkLst>
          <pc:docMk/>
          <pc:sldMk cId="1493696785" sldId="332"/>
        </pc:sldMkLst>
        <pc:spChg chg="del">
          <ac:chgData name="Zurbrügg Corinne" userId="9bf00a35-daaf-4b5d-a00c-eae22b493c7e" providerId="ADAL" clId="{F896CB6E-1FF8-4F8E-BB38-22186265DB2A}" dt="2026-06-01T14:17:00.948" v="14" actId="478"/>
          <ac:spMkLst>
            <pc:docMk/>
            <pc:sldMk cId="1493696785" sldId="332"/>
            <ac:spMk id="2" creationId="{1FD63A35-0419-A90A-4EBE-FF53D3A9388F}"/>
          </ac:spMkLst>
        </pc:spChg>
        <pc:spChg chg="add mod">
          <ac:chgData name="Zurbrügg Corinne" userId="9bf00a35-daaf-4b5d-a00c-eae22b493c7e" providerId="ADAL" clId="{F896CB6E-1FF8-4F8E-BB38-22186265DB2A}" dt="2026-06-01T14:20:38.635" v="62"/>
          <ac:spMkLst>
            <pc:docMk/>
            <pc:sldMk cId="1493696785" sldId="332"/>
            <ac:spMk id="4" creationId="{EBC0826C-F6E1-FFC4-83F0-DCE635FCD3C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55.736" v="68"/>
        <pc:sldMkLst>
          <pc:docMk/>
          <pc:sldMk cId="1062313017" sldId="333"/>
        </pc:sldMkLst>
        <pc:spChg chg="del">
          <ac:chgData name="Zurbrügg Corinne" userId="9bf00a35-daaf-4b5d-a00c-eae22b493c7e" providerId="ADAL" clId="{F896CB6E-1FF8-4F8E-BB38-22186265DB2A}" dt="2026-06-01T14:17:22.972" v="20" actId="478"/>
          <ac:spMkLst>
            <pc:docMk/>
            <pc:sldMk cId="1062313017" sldId="333"/>
            <ac:spMk id="2" creationId="{6843FC61-4B88-E725-D88F-CF1124D44A29}"/>
          </ac:spMkLst>
        </pc:spChg>
        <pc:spChg chg="add mod">
          <ac:chgData name="Zurbrügg Corinne" userId="9bf00a35-daaf-4b5d-a00c-eae22b493c7e" providerId="ADAL" clId="{F896CB6E-1FF8-4F8E-BB38-22186265DB2A}" dt="2026-06-01T14:20:55.736" v="68"/>
          <ac:spMkLst>
            <pc:docMk/>
            <pc:sldMk cId="1062313017" sldId="333"/>
            <ac:spMk id="5" creationId="{EAF799F6-18B6-5E4F-ED7F-78985D2928C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17.851" v="79"/>
        <pc:sldMkLst>
          <pc:docMk/>
          <pc:sldMk cId="1285130951" sldId="334"/>
        </pc:sldMkLst>
        <pc:spChg chg="del">
          <ac:chgData name="Zurbrügg Corinne" userId="9bf00a35-daaf-4b5d-a00c-eae22b493c7e" providerId="ADAL" clId="{F896CB6E-1FF8-4F8E-BB38-22186265DB2A}" dt="2026-06-01T14:18:04.009" v="31" actId="478"/>
          <ac:spMkLst>
            <pc:docMk/>
            <pc:sldMk cId="1285130951" sldId="334"/>
            <ac:spMk id="2" creationId="{AFC3CE29-D2E1-A100-5779-34DF0A6117C3}"/>
          </ac:spMkLst>
        </pc:spChg>
        <pc:spChg chg="add mod">
          <ac:chgData name="Zurbrügg Corinne" userId="9bf00a35-daaf-4b5d-a00c-eae22b493c7e" providerId="ADAL" clId="{F896CB6E-1FF8-4F8E-BB38-22186265DB2A}" dt="2026-06-01T14:21:17.851" v="79"/>
          <ac:spMkLst>
            <pc:docMk/>
            <pc:sldMk cId="1285130951" sldId="334"/>
            <ac:spMk id="5" creationId="{348ACF6B-E9E7-A224-C78A-E1739E8C8D8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28.840" v="59"/>
        <pc:sldMkLst>
          <pc:docMk/>
          <pc:sldMk cId="2036335187" sldId="335"/>
        </pc:sldMkLst>
        <pc:spChg chg="del">
          <ac:chgData name="Zurbrügg Corinne" userId="9bf00a35-daaf-4b5d-a00c-eae22b493c7e" providerId="ADAL" clId="{F896CB6E-1FF8-4F8E-BB38-22186265DB2A}" dt="2026-06-01T14:16:49.951" v="11" actId="478"/>
          <ac:spMkLst>
            <pc:docMk/>
            <pc:sldMk cId="2036335187" sldId="335"/>
            <ac:spMk id="2" creationId="{FDAB9BE5-5F2F-864A-96BD-2502CC4335FA}"/>
          </ac:spMkLst>
        </pc:spChg>
        <pc:spChg chg="add mod">
          <ac:chgData name="Zurbrügg Corinne" userId="9bf00a35-daaf-4b5d-a00c-eae22b493c7e" providerId="ADAL" clId="{F896CB6E-1FF8-4F8E-BB38-22186265DB2A}" dt="2026-06-01T14:20:28.840" v="59"/>
          <ac:spMkLst>
            <pc:docMk/>
            <pc:sldMk cId="2036335187" sldId="335"/>
            <ac:spMk id="8" creationId="{E0723BD3-3C15-A26D-34F4-532F57B1632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19.559" v="80"/>
        <pc:sldMkLst>
          <pc:docMk/>
          <pc:sldMk cId="315167580" sldId="336"/>
        </pc:sldMkLst>
        <pc:spChg chg="del">
          <ac:chgData name="Zurbrügg Corinne" userId="9bf00a35-daaf-4b5d-a00c-eae22b493c7e" providerId="ADAL" clId="{F896CB6E-1FF8-4F8E-BB38-22186265DB2A}" dt="2026-06-01T14:18:08.830" v="32" actId="478"/>
          <ac:spMkLst>
            <pc:docMk/>
            <pc:sldMk cId="315167580" sldId="336"/>
            <ac:spMk id="2" creationId="{00DCC9B7-19E8-684B-9DBB-00D209280F92}"/>
          </ac:spMkLst>
        </pc:spChg>
        <pc:spChg chg="add mod">
          <ac:chgData name="Zurbrügg Corinne" userId="9bf00a35-daaf-4b5d-a00c-eae22b493c7e" providerId="ADAL" clId="{F896CB6E-1FF8-4F8E-BB38-22186265DB2A}" dt="2026-06-01T14:21:19.559" v="80"/>
          <ac:spMkLst>
            <pc:docMk/>
            <pc:sldMk cId="315167580" sldId="336"/>
            <ac:spMk id="5" creationId="{761155C0-2DB0-3642-A2AC-40FB3975C46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31.382" v="60"/>
        <pc:sldMkLst>
          <pc:docMk/>
          <pc:sldMk cId="2411764" sldId="337"/>
        </pc:sldMkLst>
        <pc:spChg chg="del">
          <ac:chgData name="Zurbrügg Corinne" userId="9bf00a35-daaf-4b5d-a00c-eae22b493c7e" providerId="ADAL" clId="{F896CB6E-1FF8-4F8E-BB38-22186265DB2A}" dt="2026-06-01T14:16:53.052" v="12" actId="478"/>
          <ac:spMkLst>
            <pc:docMk/>
            <pc:sldMk cId="2411764" sldId="337"/>
            <ac:spMk id="2" creationId="{0CE485B4-74DB-FEEC-C6A1-412C22F929D7}"/>
          </ac:spMkLst>
        </pc:spChg>
        <pc:spChg chg="add mod">
          <ac:chgData name="Zurbrügg Corinne" userId="9bf00a35-daaf-4b5d-a00c-eae22b493c7e" providerId="ADAL" clId="{F896CB6E-1FF8-4F8E-BB38-22186265DB2A}" dt="2026-06-01T14:20:31.382" v="60"/>
          <ac:spMkLst>
            <pc:docMk/>
            <pc:sldMk cId="2411764" sldId="337"/>
            <ac:spMk id="28" creationId="{13B5AEAC-5667-ADA7-4343-31D0698A25D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47.094" v="64"/>
        <pc:sldMkLst>
          <pc:docMk/>
          <pc:sldMk cId="3347045917" sldId="338"/>
        </pc:sldMkLst>
        <pc:spChg chg="del">
          <ac:chgData name="Zurbrügg Corinne" userId="9bf00a35-daaf-4b5d-a00c-eae22b493c7e" providerId="ADAL" clId="{F896CB6E-1FF8-4F8E-BB38-22186265DB2A}" dt="2026-06-01T14:17:09.912" v="16" actId="478"/>
          <ac:spMkLst>
            <pc:docMk/>
            <pc:sldMk cId="3347045917" sldId="338"/>
            <ac:spMk id="2" creationId="{E5A084F3-6511-EDAC-D2DD-BF9FF9DEA1AF}"/>
          </ac:spMkLst>
        </pc:spChg>
        <pc:spChg chg="add mod">
          <ac:chgData name="Zurbrügg Corinne" userId="9bf00a35-daaf-4b5d-a00c-eae22b493c7e" providerId="ADAL" clId="{F896CB6E-1FF8-4F8E-BB38-22186265DB2A}" dt="2026-06-01T14:20:47.094" v="64"/>
          <ac:spMkLst>
            <pc:docMk/>
            <pc:sldMk cId="3347045917" sldId="338"/>
            <ac:spMk id="5" creationId="{D212F337-67CD-BBB9-3595-03963209AFF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20.682" v="57"/>
        <pc:sldMkLst>
          <pc:docMk/>
          <pc:sldMk cId="1957109688" sldId="339"/>
        </pc:sldMkLst>
        <pc:spChg chg="del">
          <ac:chgData name="Zurbrügg Corinne" userId="9bf00a35-daaf-4b5d-a00c-eae22b493c7e" providerId="ADAL" clId="{F896CB6E-1FF8-4F8E-BB38-22186265DB2A}" dt="2026-06-01T14:16:40.158" v="8" actId="478"/>
          <ac:spMkLst>
            <pc:docMk/>
            <pc:sldMk cId="1957109688" sldId="339"/>
            <ac:spMk id="2" creationId="{E7C6A02A-B124-9E3C-3D9D-948925E32E94}"/>
          </ac:spMkLst>
        </pc:spChg>
        <pc:spChg chg="add mod">
          <ac:chgData name="Zurbrügg Corinne" userId="9bf00a35-daaf-4b5d-a00c-eae22b493c7e" providerId="ADAL" clId="{F896CB6E-1FF8-4F8E-BB38-22186265DB2A}" dt="2026-06-01T14:20:20.682" v="57"/>
          <ac:spMkLst>
            <pc:docMk/>
            <pc:sldMk cId="1957109688" sldId="339"/>
            <ac:spMk id="5" creationId="{A905DDB4-26A8-4CE8-A11F-E1D390C529B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53.931" v="67"/>
        <pc:sldMkLst>
          <pc:docMk/>
          <pc:sldMk cId="3444617514" sldId="341"/>
        </pc:sldMkLst>
        <pc:spChg chg="del">
          <ac:chgData name="Zurbrügg Corinne" userId="9bf00a35-daaf-4b5d-a00c-eae22b493c7e" providerId="ADAL" clId="{F896CB6E-1FF8-4F8E-BB38-22186265DB2A}" dt="2026-06-01T14:17:20.190" v="19" actId="478"/>
          <ac:spMkLst>
            <pc:docMk/>
            <pc:sldMk cId="3444617514" sldId="341"/>
            <ac:spMk id="2" creationId="{E38354DB-F854-4D56-7FF5-F8F46F1B1187}"/>
          </ac:spMkLst>
        </pc:spChg>
        <pc:spChg chg="add mod">
          <ac:chgData name="Zurbrügg Corinne" userId="9bf00a35-daaf-4b5d-a00c-eae22b493c7e" providerId="ADAL" clId="{F896CB6E-1FF8-4F8E-BB38-22186265DB2A}" dt="2026-06-01T14:20:53.931" v="67"/>
          <ac:spMkLst>
            <pc:docMk/>
            <pc:sldMk cId="3444617514" sldId="341"/>
            <ac:spMk id="5" creationId="{FC0E7B69-21A4-49E6-B5A9-F3B3882617EA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4:21:15.752" v="78"/>
        <pc:sldMkLst>
          <pc:docMk/>
          <pc:sldMk cId="3410614755" sldId="342"/>
        </pc:sldMkLst>
        <pc:spChg chg="del">
          <ac:chgData name="Zurbrügg Corinne" userId="9bf00a35-daaf-4b5d-a00c-eae22b493c7e" providerId="ADAL" clId="{F896CB6E-1FF8-4F8E-BB38-22186265DB2A}" dt="2026-06-01T14:17:57.055" v="29" actId="478"/>
          <ac:spMkLst>
            <pc:docMk/>
            <pc:sldMk cId="3410614755" sldId="342"/>
            <ac:spMk id="2" creationId="{F6C15DA4-9218-DB0E-2CD6-0E7F690B88B4}"/>
          </ac:spMkLst>
        </pc:spChg>
        <pc:spChg chg="add mod">
          <ac:chgData name="Zurbrügg Corinne" userId="9bf00a35-daaf-4b5d-a00c-eae22b493c7e" providerId="ADAL" clId="{F896CB6E-1FF8-4F8E-BB38-22186265DB2A}" dt="2026-06-01T14:21:15.752" v="78"/>
          <ac:spMkLst>
            <pc:docMk/>
            <pc:sldMk cId="3410614755" sldId="342"/>
            <ac:spMk id="5" creationId="{5BE68806-1FFB-2270-3D78-AC59BB0AD34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23.537" v="82"/>
        <pc:sldMkLst>
          <pc:docMk/>
          <pc:sldMk cId="3186011189" sldId="343"/>
        </pc:sldMkLst>
        <pc:spChg chg="del">
          <ac:chgData name="Zurbrügg Corinne" userId="9bf00a35-daaf-4b5d-a00c-eae22b493c7e" providerId="ADAL" clId="{F896CB6E-1FF8-4F8E-BB38-22186265DB2A}" dt="2026-06-01T14:18:14.088" v="34" actId="478"/>
          <ac:spMkLst>
            <pc:docMk/>
            <pc:sldMk cId="3186011189" sldId="343"/>
            <ac:spMk id="2" creationId="{32C0A36C-FF2A-9C34-57BB-52CE38419887}"/>
          </ac:spMkLst>
        </pc:spChg>
        <pc:spChg chg="add mod">
          <ac:chgData name="Zurbrügg Corinne" userId="9bf00a35-daaf-4b5d-a00c-eae22b493c7e" providerId="ADAL" clId="{F896CB6E-1FF8-4F8E-BB38-22186265DB2A}" dt="2026-06-01T14:21:23.537" v="82"/>
          <ac:spMkLst>
            <pc:docMk/>
            <pc:sldMk cId="3186011189" sldId="343"/>
            <ac:spMk id="4" creationId="{88981CFC-B354-53E2-A10D-B3B8BE44AD8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25.107" v="83"/>
        <pc:sldMkLst>
          <pc:docMk/>
          <pc:sldMk cId="867200560" sldId="344"/>
        </pc:sldMkLst>
        <pc:spChg chg="del">
          <ac:chgData name="Zurbrügg Corinne" userId="9bf00a35-daaf-4b5d-a00c-eae22b493c7e" providerId="ADAL" clId="{F896CB6E-1FF8-4F8E-BB38-22186265DB2A}" dt="2026-06-01T14:18:18.982" v="35" actId="478"/>
          <ac:spMkLst>
            <pc:docMk/>
            <pc:sldMk cId="867200560" sldId="344"/>
            <ac:spMk id="2" creationId="{99683E1D-BC50-880A-2D09-E9AA0FFE0D22}"/>
          </ac:spMkLst>
        </pc:spChg>
        <pc:spChg chg="add mod">
          <ac:chgData name="Zurbrügg Corinne" userId="9bf00a35-daaf-4b5d-a00c-eae22b493c7e" providerId="ADAL" clId="{F896CB6E-1FF8-4F8E-BB38-22186265DB2A}" dt="2026-06-01T14:21:25.107" v="83"/>
          <ac:spMkLst>
            <pc:docMk/>
            <pc:sldMk cId="867200560" sldId="344"/>
            <ac:spMk id="5" creationId="{C2F399D4-627E-60E7-D22C-56AEB8C1327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4:21:26.873" v="84"/>
        <pc:sldMkLst>
          <pc:docMk/>
          <pc:sldMk cId="3924792391" sldId="345"/>
        </pc:sldMkLst>
        <pc:spChg chg="del">
          <ac:chgData name="Zurbrügg Corinne" userId="9bf00a35-daaf-4b5d-a00c-eae22b493c7e" providerId="ADAL" clId="{F896CB6E-1FF8-4F8E-BB38-22186265DB2A}" dt="2026-06-01T14:18:21.742" v="36" actId="478"/>
          <ac:spMkLst>
            <pc:docMk/>
            <pc:sldMk cId="3924792391" sldId="345"/>
            <ac:spMk id="2" creationId="{45F07BEE-8F77-6BDB-22B1-6B877FF57B2A}"/>
          </ac:spMkLst>
        </pc:spChg>
        <pc:spChg chg="add mod">
          <ac:chgData name="Zurbrügg Corinne" userId="9bf00a35-daaf-4b5d-a00c-eae22b493c7e" providerId="ADAL" clId="{F896CB6E-1FF8-4F8E-BB38-22186265DB2A}" dt="2026-06-01T14:21:26.873" v="84"/>
          <ac:spMkLst>
            <pc:docMk/>
            <pc:sldMk cId="3924792391" sldId="345"/>
            <ac:spMk id="7" creationId="{7E058721-B404-E514-6B6A-321D3EB6110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30.216" v="86"/>
        <pc:sldMkLst>
          <pc:docMk/>
          <pc:sldMk cId="1303206758" sldId="346"/>
        </pc:sldMkLst>
        <pc:spChg chg="del">
          <ac:chgData name="Zurbrügg Corinne" userId="9bf00a35-daaf-4b5d-a00c-eae22b493c7e" providerId="ADAL" clId="{F896CB6E-1FF8-4F8E-BB38-22186265DB2A}" dt="2026-06-01T14:18:31.541" v="39" actId="478"/>
          <ac:spMkLst>
            <pc:docMk/>
            <pc:sldMk cId="1303206758" sldId="346"/>
            <ac:spMk id="2" creationId="{3CD8780A-F241-0272-BF66-DE2CF20CE262}"/>
          </ac:spMkLst>
        </pc:spChg>
        <pc:spChg chg="add mod">
          <ac:chgData name="Zurbrügg Corinne" userId="9bf00a35-daaf-4b5d-a00c-eae22b493c7e" providerId="ADAL" clId="{F896CB6E-1FF8-4F8E-BB38-22186265DB2A}" dt="2026-06-01T14:21:30.216" v="86"/>
          <ac:spMkLst>
            <pc:docMk/>
            <pc:sldMk cId="1303206758" sldId="346"/>
            <ac:spMk id="5" creationId="{9D9757DE-DEF0-2195-44D9-85F18B0B9F0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28.563" v="85"/>
        <pc:sldMkLst>
          <pc:docMk/>
          <pc:sldMk cId="920614529" sldId="347"/>
        </pc:sldMkLst>
        <pc:spChg chg="del">
          <ac:chgData name="Zurbrügg Corinne" userId="9bf00a35-daaf-4b5d-a00c-eae22b493c7e" providerId="ADAL" clId="{F896CB6E-1FF8-4F8E-BB38-22186265DB2A}" dt="2026-06-01T14:18:29.090" v="38" actId="478"/>
          <ac:spMkLst>
            <pc:docMk/>
            <pc:sldMk cId="920614529" sldId="347"/>
            <ac:spMk id="2" creationId="{B94A1035-2D53-CA5E-E308-F421FAA05D4C}"/>
          </ac:spMkLst>
        </pc:spChg>
        <pc:spChg chg="add mod">
          <ac:chgData name="Zurbrügg Corinne" userId="9bf00a35-daaf-4b5d-a00c-eae22b493c7e" providerId="ADAL" clId="{F896CB6E-1FF8-4F8E-BB38-22186265DB2A}" dt="2026-06-01T14:21:28.563" v="85"/>
          <ac:spMkLst>
            <pc:docMk/>
            <pc:sldMk cId="920614529" sldId="347"/>
            <ac:spMk id="4" creationId="{721189DD-D16D-6501-E419-270F3BB584C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36.148" v="88"/>
        <pc:sldMkLst>
          <pc:docMk/>
          <pc:sldMk cId="3171622063" sldId="348"/>
        </pc:sldMkLst>
        <pc:spChg chg="del">
          <ac:chgData name="Zurbrügg Corinne" userId="9bf00a35-daaf-4b5d-a00c-eae22b493c7e" providerId="ADAL" clId="{F896CB6E-1FF8-4F8E-BB38-22186265DB2A}" dt="2026-06-01T14:18:40.386" v="41" actId="478"/>
          <ac:spMkLst>
            <pc:docMk/>
            <pc:sldMk cId="3171622063" sldId="348"/>
            <ac:spMk id="2" creationId="{88DCD6B4-D7C4-51F3-D9C3-CB5930C7F3D8}"/>
          </ac:spMkLst>
        </pc:spChg>
        <pc:spChg chg="add mod">
          <ac:chgData name="Zurbrügg Corinne" userId="9bf00a35-daaf-4b5d-a00c-eae22b493c7e" providerId="ADAL" clId="{F896CB6E-1FF8-4F8E-BB38-22186265DB2A}" dt="2026-06-01T14:21:36.148" v="88"/>
          <ac:spMkLst>
            <pc:docMk/>
            <pc:sldMk cId="3171622063" sldId="348"/>
            <ac:spMk id="4" creationId="{4FBC5263-3691-0300-358A-182CF55D236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57.890" v="69"/>
        <pc:sldMkLst>
          <pc:docMk/>
          <pc:sldMk cId="202025955" sldId="349"/>
        </pc:sldMkLst>
        <pc:spChg chg="del">
          <ac:chgData name="Zurbrügg Corinne" userId="9bf00a35-daaf-4b5d-a00c-eae22b493c7e" providerId="ADAL" clId="{F896CB6E-1FF8-4F8E-BB38-22186265DB2A}" dt="2026-06-01T14:17:26.042" v="21" actId="478"/>
          <ac:spMkLst>
            <pc:docMk/>
            <pc:sldMk cId="202025955" sldId="349"/>
            <ac:spMk id="2" creationId="{A28D3BB1-111E-17C7-F45F-D24BD5C96926}"/>
          </ac:spMkLst>
        </pc:spChg>
        <pc:spChg chg="add mod">
          <ac:chgData name="Zurbrügg Corinne" userId="9bf00a35-daaf-4b5d-a00c-eae22b493c7e" providerId="ADAL" clId="{F896CB6E-1FF8-4F8E-BB38-22186265DB2A}" dt="2026-06-01T14:20:57.890" v="69"/>
          <ac:spMkLst>
            <pc:docMk/>
            <pc:sldMk cId="202025955" sldId="349"/>
            <ac:spMk id="5" creationId="{4CA39378-0579-A14A-94BC-FC16D111D79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32.821" v="87"/>
        <pc:sldMkLst>
          <pc:docMk/>
          <pc:sldMk cId="2298464396" sldId="350"/>
        </pc:sldMkLst>
        <pc:spChg chg="del">
          <ac:chgData name="Zurbrügg Corinne" userId="9bf00a35-daaf-4b5d-a00c-eae22b493c7e" providerId="ADAL" clId="{F896CB6E-1FF8-4F8E-BB38-22186265DB2A}" dt="2026-06-01T14:18:36.751" v="40" actId="478"/>
          <ac:spMkLst>
            <pc:docMk/>
            <pc:sldMk cId="2298464396" sldId="350"/>
            <ac:spMk id="2" creationId="{EBF9954B-9130-E4C2-8805-8FCDF9C4BB02}"/>
          </ac:spMkLst>
        </pc:spChg>
        <pc:spChg chg="add mod">
          <ac:chgData name="Zurbrügg Corinne" userId="9bf00a35-daaf-4b5d-a00c-eae22b493c7e" providerId="ADAL" clId="{F896CB6E-1FF8-4F8E-BB38-22186265DB2A}" dt="2026-06-01T14:21:32.821" v="87"/>
          <ac:spMkLst>
            <pc:docMk/>
            <pc:sldMk cId="2298464396" sldId="350"/>
            <ac:spMk id="5" creationId="{4664DE9B-35BE-4705-97AE-B1B5828795A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13.860" v="77"/>
        <pc:sldMkLst>
          <pc:docMk/>
          <pc:sldMk cId="1527450849" sldId="351"/>
        </pc:sldMkLst>
        <pc:spChg chg="del">
          <ac:chgData name="Zurbrügg Corinne" userId="9bf00a35-daaf-4b5d-a00c-eae22b493c7e" providerId="ADAL" clId="{F896CB6E-1FF8-4F8E-BB38-22186265DB2A}" dt="2026-06-01T14:17:53.975" v="28" actId="478"/>
          <ac:spMkLst>
            <pc:docMk/>
            <pc:sldMk cId="1527450849" sldId="351"/>
            <ac:spMk id="2" creationId="{2F4A6DC7-7638-F3EE-0C13-7370EC693939}"/>
          </ac:spMkLst>
        </pc:spChg>
        <pc:spChg chg="add mod">
          <ac:chgData name="Zurbrügg Corinne" userId="9bf00a35-daaf-4b5d-a00c-eae22b493c7e" providerId="ADAL" clId="{F896CB6E-1FF8-4F8E-BB38-22186265DB2A}" dt="2026-06-01T14:21:13.860" v="77"/>
          <ac:spMkLst>
            <pc:docMk/>
            <pc:sldMk cId="1527450849" sldId="351"/>
            <ac:spMk id="3" creationId="{EFD89339-F43C-5AB9-7AC2-C0EAD40A933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19:57.564" v="50"/>
        <pc:sldMkLst>
          <pc:docMk/>
          <pc:sldMk cId="3680908721" sldId="352"/>
        </pc:sldMkLst>
        <pc:spChg chg="add mod">
          <ac:chgData name="Zurbrügg Corinne" userId="9bf00a35-daaf-4b5d-a00c-eae22b493c7e" providerId="ADAL" clId="{F896CB6E-1FF8-4F8E-BB38-22186265DB2A}" dt="2026-06-01T14:19:57.564" v="50"/>
          <ac:spMkLst>
            <pc:docMk/>
            <pc:sldMk cId="3680908721" sldId="352"/>
            <ac:spMk id="2" creationId="{084752CD-F782-4C7E-A1B3-35296ED6296D}"/>
          </ac:spMkLst>
        </pc:spChg>
        <pc:spChg chg="del">
          <ac:chgData name="Zurbrügg Corinne" userId="9bf00a35-daaf-4b5d-a00c-eae22b493c7e" providerId="ADAL" clId="{F896CB6E-1FF8-4F8E-BB38-22186265DB2A}" dt="2026-06-01T14:16:13.099" v="1" actId="478"/>
          <ac:spMkLst>
            <pc:docMk/>
            <pc:sldMk cId="3680908721" sldId="352"/>
            <ac:spMk id="5" creationId="{73600F25-C994-F3E5-278D-8DFB3C3E364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00.595" v="51"/>
        <pc:sldMkLst>
          <pc:docMk/>
          <pc:sldMk cId="2737117221" sldId="353"/>
        </pc:sldMkLst>
        <pc:spChg chg="del">
          <ac:chgData name="Zurbrügg Corinne" userId="9bf00a35-daaf-4b5d-a00c-eae22b493c7e" providerId="ADAL" clId="{F896CB6E-1FF8-4F8E-BB38-22186265DB2A}" dt="2026-06-01T14:16:15.985" v="2" actId="478"/>
          <ac:spMkLst>
            <pc:docMk/>
            <pc:sldMk cId="2737117221" sldId="353"/>
            <ac:spMk id="2" creationId="{50E635C0-8824-976B-7CA6-BB7862A2B36D}"/>
          </ac:spMkLst>
        </pc:spChg>
        <pc:spChg chg="add mod">
          <ac:chgData name="Zurbrügg Corinne" userId="9bf00a35-daaf-4b5d-a00c-eae22b493c7e" providerId="ADAL" clId="{F896CB6E-1FF8-4F8E-BB38-22186265DB2A}" dt="2026-06-01T14:20:00.595" v="51"/>
          <ac:spMkLst>
            <pc:docMk/>
            <pc:sldMk cId="2737117221" sldId="353"/>
            <ac:spMk id="4" creationId="{3711BC9E-F25A-88E2-8526-19760FAA2E9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06.006" v="52"/>
        <pc:sldMkLst>
          <pc:docMk/>
          <pc:sldMk cId="387194308" sldId="354"/>
        </pc:sldMkLst>
        <pc:spChg chg="del">
          <ac:chgData name="Zurbrügg Corinne" userId="9bf00a35-daaf-4b5d-a00c-eae22b493c7e" providerId="ADAL" clId="{F896CB6E-1FF8-4F8E-BB38-22186265DB2A}" dt="2026-06-01T14:16:20.934" v="3" actId="478"/>
          <ac:spMkLst>
            <pc:docMk/>
            <pc:sldMk cId="387194308" sldId="354"/>
            <ac:spMk id="2" creationId="{8C97FE0D-1DF9-7898-DFAF-CB58EAD7F615}"/>
          </ac:spMkLst>
        </pc:spChg>
        <pc:spChg chg="add mod">
          <ac:chgData name="Zurbrügg Corinne" userId="9bf00a35-daaf-4b5d-a00c-eae22b493c7e" providerId="ADAL" clId="{F896CB6E-1FF8-4F8E-BB38-22186265DB2A}" dt="2026-06-01T14:20:06.006" v="52"/>
          <ac:spMkLst>
            <pc:docMk/>
            <pc:sldMk cId="387194308" sldId="354"/>
            <ac:spMk id="4" creationId="{DAD9C962-1C09-A993-3A67-3CABB0D7AC2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08.542" v="53"/>
        <pc:sldMkLst>
          <pc:docMk/>
          <pc:sldMk cId="2722614611" sldId="355"/>
        </pc:sldMkLst>
        <pc:spChg chg="del">
          <ac:chgData name="Zurbrügg Corinne" userId="9bf00a35-daaf-4b5d-a00c-eae22b493c7e" providerId="ADAL" clId="{F896CB6E-1FF8-4F8E-BB38-22186265DB2A}" dt="2026-06-01T14:16:23.668" v="4" actId="478"/>
          <ac:spMkLst>
            <pc:docMk/>
            <pc:sldMk cId="2722614611" sldId="355"/>
            <ac:spMk id="2" creationId="{10EC7C04-05CF-279F-76B5-47CB8609BCD5}"/>
          </ac:spMkLst>
        </pc:spChg>
        <pc:spChg chg="add mod">
          <ac:chgData name="Zurbrügg Corinne" userId="9bf00a35-daaf-4b5d-a00c-eae22b493c7e" providerId="ADAL" clId="{F896CB6E-1FF8-4F8E-BB38-22186265DB2A}" dt="2026-06-01T14:20:08.542" v="53"/>
          <ac:spMkLst>
            <pc:docMk/>
            <pc:sldMk cId="2722614611" sldId="355"/>
            <ac:spMk id="4" creationId="{A82B3E83-B69D-6D7B-6154-225E404BD487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11.140" v="54"/>
        <pc:sldMkLst>
          <pc:docMk/>
          <pc:sldMk cId="2225092538" sldId="356"/>
        </pc:sldMkLst>
        <pc:spChg chg="del">
          <ac:chgData name="Zurbrügg Corinne" userId="9bf00a35-daaf-4b5d-a00c-eae22b493c7e" providerId="ADAL" clId="{F896CB6E-1FF8-4F8E-BB38-22186265DB2A}" dt="2026-06-01T14:16:26.658" v="5" actId="478"/>
          <ac:spMkLst>
            <pc:docMk/>
            <pc:sldMk cId="2225092538" sldId="356"/>
            <ac:spMk id="2" creationId="{25B35B14-FCB9-A7BB-4093-BC104831E170}"/>
          </ac:spMkLst>
        </pc:spChg>
        <pc:spChg chg="add mod">
          <ac:chgData name="Zurbrügg Corinne" userId="9bf00a35-daaf-4b5d-a00c-eae22b493c7e" providerId="ADAL" clId="{F896CB6E-1FF8-4F8E-BB38-22186265DB2A}" dt="2026-06-01T14:20:11.140" v="54"/>
          <ac:spMkLst>
            <pc:docMk/>
            <pc:sldMk cId="2225092538" sldId="356"/>
            <ac:spMk id="4" creationId="{187CEE96-ECF3-78EC-BD40-93A32495BDA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15.895" v="55"/>
        <pc:sldMkLst>
          <pc:docMk/>
          <pc:sldMk cId="736568528" sldId="357"/>
        </pc:sldMkLst>
        <pc:spChg chg="del">
          <ac:chgData name="Zurbrügg Corinne" userId="9bf00a35-daaf-4b5d-a00c-eae22b493c7e" providerId="ADAL" clId="{F896CB6E-1FF8-4F8E-BB38-22186265DB2A}" dt="2026-06-01T14:16:31.816" v="6" actId="478"/>
          <ac:spMkLst>
            <pc:docMk/>
            <pc:sldMk cId="736568528" sldId="357"/>
            <ac:spMk id="2" creationId="{203655C2-CD5F-0624-1BAE-3B5457F02C14}"/>
          </ac:spMkLst>
        </pc:spChg>
        <pc:spChg chg="add mod">
          <ac:chgData name="Zurbrügg Corinne" userId="9bf00a35-daaf-4b5d-a00c-eae22b493c7e" providerId="ADAL" clId="{F896CB6E-1FF8-4F8E-BB38-22186265DB2A}" dt="2026-06-01T14:20:15.895" v="55"/>
          <ac:spMkLst>
            <pc:docMk/>
            <pc:sldMk cId="736568528" sldId="357"/>
            <ac:spMk id="5" creationId="{07F05BFC-A195-3149-7402-AC4498FB17F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0:59.817" v="70"/>
        <pc:sldMkLst>
          <pc:docMk/>
          <pc:sldMk cId="2714443609" sldId="358"/>
        </pc:sldMkLst>
        <pc:spChg chg="del">
          <ac:chgData name="Zurbrügg Corinne" userId="9bf00a35-daaf-4b5d-a00c-eae22b493c7e" providerId="ADAL" clId="{F896CB6E-1FF8-4F8E-BB38-22186265DB2A}" dt="2026-06-01T14:17:28.659" v="22" actId="478"/>
          <ac:spMkLst>
            <pc:docMk/>
            <pc:sldMk cId="2714443609" sldId="358"/>
            <ac:spMk id="2" creationId="{076A396A-9807-33D4-A280-2350ECC2D35D}"/>
          </ac:spMkLst>
        </pc:spChg>
        <pc:spChg chg="add mod">
          <ac:chgData name="Zurbrügg Corinne" userId="9bf00a35-daaf-4b5d-a00c-eae22b493c7e" providerId="ADAL" clId="{F896CB6E-1FF8-4F8E-BB38-22186265DB2A}" dt="2026-06-01T14:20:59.817" v="70"/>
          <ac:spMkLst>
            <pc:docMk/>
            <pc:sldMk cId="2714443609" sldId="358"/>
            <ac:spMk id="4" creationId="{D1FA6B3A-05AF-5E7D-5D16-6B12885F188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02.039" v="71"/>
        <pc:sldMkLst>
          <pc:docMk/>
          <pc:sldMk cId="2474697849" sldId="359"/>
        </pc:sldMkLst>
        <pc:spChg chg="del">
          <ac:chgData name="Zurbrügg Corinne" userId="9bf00a35-daaf-4b5d-a00c-eae22b493c7e" providerId="ADAL" clId="{F896CB6E-1FF8-4F8E-BB38-22186265DB2A}" dt="2026-06-01T14:17:34.340" v="23" actId="478"/>
          <ac:spMkLst>
            <pc:docMk/>
            <pc:sldMk cId="2474697849" sldId="359"/>
            <ac:spMk id="2" creationId="{DF1D9BDA-B0D4-A898-639A-E93FBACD28BC}"/>
          </ac:spMkLst>
        </pc:spChg>
        <pc:spChg chg="add mod">
          <ac:chgData name="Zurbrügg Corinne" userId="9bf00a35-daaf-4b5d-a00c-eae22b493c7e" providerId="ADAL" clId="{F896CB6E-1FF8-4F8E-BB38-22186265DB2A}" dt="2026-06-01T14:21:02.039" v="71"/>
          <ac:spMkLst>
            <pc:docMk/>
            <pc:sldMk cId="2474697849" sldId="359"/>
            <ac:spMk id="4" creationId="{73ADB749-C185-11D3-99B6-6B55DC770BA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06.156" v="73" actId="1036"/>
        <pc:sldMkLst>
          <pc:docMk/>
          <pc:sldMk cId="2093201144" sldId="360"/>
        </pc:sldMkLst>
        <pc:spChg chg="del">
          <ac:chgData name="Zurbrügg Corinne" userId="9bf00a35-daaf-4b5d-a00c-eae22b493c7e" providerId="ADAL" clId="{F896CB6E-1FF8-4F8E-BB38-22186265DB2A}" dt="2026-06-01T14:17:37.407" v="24" actId="478"/>
          <ac:spMkLst>
            <pc:docMk/>
            <pc:sldMk cId="2093201144" sldId="360"/>
            <ac:spMk id="2" creationId="{1EF13920-3B59-F819-F64F-A17A72DC5E4A}"/>
          </ac:spMkLst>
        </pc:spChg>
        <pc:spChg chg="add mod">
          <ac:chgData name="Zurbrügg Corinne" userId="9bf00a35-daaf-4b5d-a00c-eae22b493c7e" providerId="ADAL" clId="{F896CB6E-1FF8-4F8E-BB38-22186265DB2A}" dt="2026-06-01T14:21:06.156" v="73" actId="1036"/>
          <ac:spMkLst>
            <pc:docMk/>
            <pc:sldMk cId="2093201144" sldId="360"/>
            <ac:spMk id="4" creationId="{5AAE5C19-B326-61C1-5D69-DD486C3CEF1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4:21:08.495" v="74"/>
        <pc:sldMkLst>
          <pc:docMk/>
          <pc:sldMk cId="389116998" sldId="361"/>
        </pc:sldMkLst>
        <pc:spChg chg="del">
          <ac:chgData name="Zurbrügg Corinne" userId="9bf00a35-daaf-4b5d-a00c-eae22b493c7e" providerId="ADAL" clId="{F896CB6E-1FF8-4F8E-BB38-22186265DB2A}" dt="2026-06-01T14:17:42.626" v="25" actId="478"/>
          <ac:spMkLst>
            <pc:docMk/>
            <pc:sldMk cId="389116998" sldId="361"/>
            <ac:spMk id="2" creationId="{8A0879ED-3520-66E3-BDE4-47BF5F7C095A}"/>
          </ac:spMkLst>
        </pc:spChg>
        <pc:spChg chg="add mod">
          <ac:chgData name="Zurbrügg Corinne" userId="9bf00a35-daaf-4b5d-a00c-eae22b493c7e" providerId="ADAL" clId="{F896CB6E-1FF8-4F8E-BB38-22186265DB2A}" dt="2026-06-01T14:21:08.495" v="74"/>
          <ac:spMkLst>
            <pc:docMk/>
            <pc:sldMk cId="389116998" sldId="361"/>
            <ac:spMk id="4" creationId="{8D46DF2A-8767-2EDB-9FBD-8770F6695707}"/>
          </ac:spMkLst>
        </pc:spChg>
      </pc:sldChg>
      <pc:sldChg chg="addSp modSp add">
        <pc:chgData name="Zurbrügg Corinne" userId="9bf00a35-daaf-4b5d-a00c-eae22b493c7e" providerId="ADAL" clId="{F896CB6E-1FF8-4F8E-BB38-22186265DB2A}" dt="2026-06-01T14:21:55.097" v="97"/>
        <pc:sldMkLst>
          <pc:docMk/>
          <pc:sldMk cId="266204402" sldId="362"/>
        </pc:sldMkLst>
        <pc:spChg chg="add mod">
          <ac:chgData name="Zurbrügg Corinne" userId="9bf00a35-daaf-4b5d-a00c-eae22b493c7e" providerId="ADAL" clId="{F896CB6E-1FF8-4F8E-BB38-22186265DB2A}" dt="2026-06-01T14:21:55.097" v="97"/>
          <ac:spMkLst>
            <pc:docMk/>
            <pc:sldMk cId="266204402" sldId="362"/>
            <ac:spMk id="5" creationId="{F06C1C19-7F68-3526-2219-0FAA10C6D3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02.06.2026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6419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2873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47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8812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18986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55018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2612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9461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255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53347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7094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83434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6576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4058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93611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8292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55120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37860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682666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88243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351436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69732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927329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82959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202546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659870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44485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32338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730368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24980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70230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089635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6129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781013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59600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48932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2725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5939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4130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57879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400" dirty="0">
              <a:latin typeface="Gill Sans MT" panose="020B0502020104020203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192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suisse.ch/richtlinien-rebba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gelwarte.ch/assets/files/projekte/lebensraeume/2022_04_19%20Praxistransfer%20Untersaat%20Mais_de%20.pdf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hlaumaehen.ch/de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48.jpe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gelwarte.ch/assets/files/projekte/lebensraeume/2022_04_19%20Praxistransfer%20Untersaat%20Mais_de%20.pdf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3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G</a:t>
            </a:r>
            <a:r>
              <a:rPr lang="de-CH" dirty="0" err="1"/>
              <a:t>emüsebau</a:t>
            </a:r>
            <a:r>
              <a:rPr lang="de-CH" dirty="0"/>
              <a:t> und Massnahmen in der Produktionsfläche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FE5490D-7A22-20EB-B45A-FE8B8F549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128336"/>
            <a:ext cx="3047619" cy="106666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9ABF9D4-6288-479B-82F1-4B4F7B23D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998837"/>
            <a:ext cx="3599844" cy="132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Hauptprobleme in Intensivkulturen (1)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D0F4E91-B45D-58B2-78DA-94D81977F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Ungeeignete Vegetationsstruktur: Zu dicht, </a:t>
            </a:r>
            <a:br>
              <a:rPr lang="de-CH" dirty="0"/>
            </a:br>
            <a:r>
              <a:rPr lang="de-CH" dirty="0"/>
              <a:t>stark eingeschränkte Fortbewegung für Vögel und Feldhasen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DB31A7-A157-C8A4-0258-13C176014D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2276872"/>
            <a:ext cx="7257143" cy="3906174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D904D047-2D94-F138-2228-3F8941946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5493" y="6183046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Bilder: Markus Jenny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1999029-B28A-A6CF-F63A-808FD959A2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663E7A7-40E2-F90E-5841-443511EABF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FD538C75-1289-07B8-033B-4769B7AA9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313231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Hauptprobleme in Intensivkulturen (2)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D0F4E91-B45D-58B2-78DA-94D81977F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Fehlende Bodenbedeckung. Beispiel Mais, völlig offener Boden, keine </a:t>
            </a:r>
            <a:r>
              <a:rPr lang="de-CH" dirty="0" err="1"/>
              <a:t>Begleitflora</a:t>
            </a:r>
            <a:r>
              <a:rPr lang="de-CH" dirty="0"/>
              <a:t> (Deckung), wenig Insekten (Futter)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E6AC460-2E8B-A111-1812-9F87D5013E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199" y="2420888"/>
            <a:ext cx="6677602" cy="3475332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6A9FE9A9-12DB-C7D5-F73D-AB76E3DFD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2176" y="5995795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Bilder: Markus Jenny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4693FFA-D814-4917-C6CD-59B3B2E532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561E6A5-1C96-8AFC-D0C3-FB0A19FE49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E0723BD3-3C15-A26D-34F4-532F57B16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036335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Biodiversitätsförderung in der Produktionsfläche - Übersicht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A24BB6B-82AD-7B85-97CE-7A293F849DC1}"/>
              </a:ext>
            </a:extLst>
          </p:cNvPr>
          <p:cNvGrpSpPr/>
          <p:nvPr/>
        </p:nvGrpSpPr>
        <p:grpSpPr>
          <a:xfrm>
            <a:off x="148904" y="1419230"/>
            <a:ext cx="2942024" cy="2077887"/>
            <a:chOff x="249642" y="935235"/>
            <a:chExt cx="2942024" cy="2077887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AEBFF20F-B48C-D953-6C65-4979919C7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642" y="935235"/>
              <a:ext cx="2942024" cy="2077887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D70E7AB1-EB5E-714C-7851-2EF6894681B7}"/>
                </a:ext>
              </a:extLst>
            </p:cNvPr>
            <p:cNvSpPr txBox="1"/>
            <p:nvPr/>
          </p:nvSpPr>
          <p:spPr>
            <a:xfrm>
              <a:off x="249642" y="2552533"/>
              <a:ext cx="2942024" cy="400110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r>
                <a:rPr lang="de-CH" sz="2000" dirty="0">
                  <a:solidFill>
                    <a:schemeClr val="bg1"/>
                  </a:solidFill>
                </a:rPr>
                <a:t>«off-</a:t>
              </a:r>
              <a:r>
                <a:rPr lang="de-CH" sz="2000" dirty="0" err="1">
                  <a:solidFill>
                    <a:schemeClr val="bg1"/>
                  </a:solidFill>
                </a:rPr>
                <a:t>crop</a:t>
              </a:r>
              <a:r>
                <a:rPr lang="de-CH" sz="2000" dirty="0">
                  <a:solidFill>
                    <a:schemeClr val="bg1"/>
                  </a:solidFill>
                </a:rPr>
                <a:t>» Massnahmen</a:t>
              </a:r>
            </a:p>
          </p:txBody>
        </p:sp>
      </p:grpSp>
      <p:pic>
        <p:nvPicPr>
          <p:cNvPr id="8" name="Grafik 7">
            <a:extLst>
              <a:ext uri="{FF2B5EF4-FFF2-40B4-BE49-F238E27FC236}">
                <a16:creationId xmlns:a16="http://schemas.microsoft.com/office/drawing/2014/main" id="{F1FAE228-AD3D-A1E8-2C66-6F6C9592F5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7850" y="1430429"/>
            <a:ext cx="2869434" cy="206668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9D9B8205-508F-3CE8-D842-82346F35ABDC}"/>
              </a:ext>
            </a:extLst>
          </p:cNvPr>
          <p:cNvSpPr txBox="1"/>
          <p:nvPr/>
        </p:nvSpPr>
        <p:spPr>
          <a:xfrm>
            <a:off x="3204436" y="3036528"/>
            <a:ext cx="2876848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de-CH" sz="2000" dirty="0">
                <a:solidFill>
                  <a:schemeClr val="bg1"/>
                </a:solidFill>
              </a:rPr>
              <a:t>«in-</a:t>
            </a:r>
            <a:r>
              <a:rPr lang="de-CH" sz="2000" dirty="0" err="1">
                <a:solidFill>
                  <a:schemeClr val="bg1"/>
                </a:solidFill>
              </a:rPr>
              <a:t>crop</a:t>
            </a:r>
            <a:r>
              <a:rPr lang="de-CH" sz="2000" dirty="0">
                <a:solidFill>
                  <a:schemeClr val="bg1"/>
                </a:solidFill>
              </a:rPr>
              <a:t>» Massnahmen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AA78979-3977-C29E-7783-92F3A39C9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9383" y="5701231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Bilder: Hubert Schürmann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04FEDBD3-931D-9444-DE76-702C10D484DA}"/>
              </a:ext>
            </a:extLst>
          </p:cNvPr>
          <p:cNvGrpSpPr/>
          <p:nvPr/>
        </p:nvGrpSpPr>
        <p:grpSpPr>
          <a:xfrm>
            <a:off x="6193843" y="1430429"/>
            <a:ext cx="2869200" cy="2066689"/>
            <a:chOff x="6170756" y="946434"/>
            <a:chExt cx="2869200" cy="206668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8E7A34BD-7CE8-D671-04EE-3FDA89412276}"/>
                </a:ext>
              </a:extLst>
            </p:cNvPr>
            <p:cNvPicPr>
              <a:picLocks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0756" y="946434"/>
              <a:ext cx="2869200" cy="206668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B1EB13B3-0176-4BF5-79A5-89C1F192E420}"/>
                </a:ext>
              </a:extLst>
            </p:cNvPr>
            <p:cNvSpPr txBox="1"/>
            <p:nvPr/>
          </p:nvSpPr>
          <p:spPr>
            <a:xfrm>
              <a:off x="6172200" y="2552533"/>
              <a:ext cx="2867756" cy="400110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r>
                <a:rPr lang="de-CH" sz="2000" dirty="0">
                  <a:solidFill>
                    <a:schemeClr val="bg1"/>
                  </a:solidFill>
                </a:rPr>
                <a:t>weitere Massnahmen</a:t>
              </a:r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242A940-AEA5-BF90-6F22-1653E1653F5A}"/>
              </a:ext>
            </a:extLst>
          </p:cNvPr>
          <p:cNvGrpSpPr/>
          <p:nvPr/>
        </p:nvGrpSpPr>
        <p:grpSpPr>
          <a:xfrm>
            <a:off x="3203848" y="3642001"/>
            <a:ext cx="2877436" cy="2008974"/>
            <a:chOff x="3180761" y="3158006"/>
            <a:chExt cx="2877436" cy="2008974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BA347C7C-AEF4-AB5D-21B9-E010C1C94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0763" y="3158006"/>
              <a:ext cx="2877434" cy="200897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95D8EF31-9F64-3E3D-72CC-7BCF8B978FD9}"/>
                </a:ext>
              </a:extLst>
            </p:cNvPr>
            <p:cNvSpPr txBox="1"/>
            <p:nvPr/>
          </p:nvSpPr>
          <p:spPr>
            <a:xfrm>
              <a:off x="3180761" y="4714471"/>
              <a:ext cx="2876848" cy="400110"/>
            </a:xfrm>
            <a:prstGeom prst="rect">
              <a:avLst/>
            </a:prstGeom>
            <a:solidFill>
              <a:srgbClr val="008FFA"/>
            </a:solidFill>
          </p:spPr>
          <p:txBody>
            <a:bodyPr wrap="square" rtlCol="0">
              <a:spAutoFit/>
            </a:bodyPr>
            <a:lstStyle/>
            <a:p>
              <a:r>
                <a:rPr lang="de-CH" sz="2000" dirty="0">
                  <a:solidFill>
                    <a:schemeClr val="bg1"/>
                  </a:solidFill>
                </a:rPr>
                <a:t>Produktionsflächen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42BE7764-4726-538B-94F3-65B414E3148F}"/>
              </a:ext>
            </a:extLst>
          </p:cNvPr>
          <p:cNvGrpSpPr/>
          <p:nvPr/>
        </p:nvGrpSpPr>
        <p:grpSpPr>
          <a:xfrm>
            <a:off x="167953" y="3603524"/>
            <a:ext cx="2918033" cy="2043022"/>
            <a:chOff x="144866" y="3119529"/>
            <a:chExt cx="2918033" cy="2043022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13F8E463-FEB7-BF30-D803-BB27E209C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867" y="3119529"/>
              <a:ext cx="2918032" cy="204302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3B086BD7-0937-EEE4-4560-F76C0B940441}"/>
                </a:ext>
              </a:extLst>
            </p:cNvPr>
            <p:cNvSpPr txBox="1"/>
            <p:nvPr/>
          </p:nvSpPr>
          <p:spPr>
            <a:xfrm>
              <a:off x="144866" y="4714471"/>
              <a:ext cx="2918031" cy="400110"/>
            </a:xfrm>
            <a:prstGeom prst="rect">
              <a:avLst/>
            </a:prstGeom>
            <a:solidFill>
              <a:srgbClr val="008FFA"/>
            </a:solidFill>
          </p:spPr>
          <p:txBody>
            <a:bodyPr wrap="square" rtlCol="0">
              <a:spAutoFit/>
            </a:bodyPr>
            <a:lstStyle/>
            <a:p>
              <a:r>
                <a:rPr lang="de-CH" sz="2000" dirty="0">
                  <a:solidFill>
                    <a:schemeClr val="bg1"/>
                  </a:solidFill>
                </a:rPr>
                <a:t>BFF</a:t>
              </a: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9DD2462-8689-E3CD-367A-F51A1917C898}"/>
              </a:ext>
            </a:extLst>
          </p:cNvPr>
          <p:cNvGrpSpPr/>
          <p:nvPr/>
        </p:nvGrpSpPr>
        <p:grpSpPr>
          <a:xfrm>
            <a:off x="6202962" y="3656243"/>
            <a:ext cx="2808000" cy="1994732"/>
            <a:chOff x="6179875" y="3172248"/>
            <a:chExt cx="2831506" cy="1994732"/>
          </a:xfrm>
        </p:grpSpPr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445196B-1BA9-E741-51A9-B07F62B69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9878" y="3172248"/>
              <a:ext cx="2831503" cy="199473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522102E9-9DE8-7038-C0E3-2EAA796C8230}"/>
                </a:ext>
              </a:extLst>
            </p:cNvPr>
            <p:cNvSpPr txBox="1"/>
            <p:nvPr/>
          </p:nvSpPr>
          <p:spPr>
            <a:xfrm>
              <a:off x="6179875" y="4714471"/>
              <a:ext cx="2831503" cy="400110"/>
            </a:xfrm>
            <a:prstGeom prst="rect">
              <a:avLst/>
            </a:prstGeom>
            <a:solidFill>
              <a:srgbClr val="008FFA"/>
            </a:solidFill>
          </p:spPr>
          <p:txBody>
            <a:bodyPr wrap="square" rtlCol="0">
              <a:spAutoFit/>
            </a:bodyPr>
            <a:lstStyle/>
            <a:p>
              <a:r>
                <a:rPr lang="de-CH" sz="2000" dirty="0">
                  <a:solidFill>
                    <a:schemeClr val="bg1"/>
                  </a:solidFill>
                </a:rPr>
                <a:t>Strukturelemente etc.</a:t>
              </a:r>
            </a:p>
          </p:txBody>
        </p:sp>
      </p:grpSp>
      <p:sp>
        <p:nvSpPr>
          <p:cNvPr id="23" name="Rechteck 22">
            <a:extLst>
              <a:ext uri="{FF2B5EF4-FFF2-40B4-BE49-F238E27FC236}">
                <a16:creationId xmlns:a16="http://schemas.microsoft.com/office/drawing/2014/main" id="{5D8A7DBE-62C3-C020-9F2A-835199E966FE}"/>
              </a:ext>
            </a:extLst>
          </p:cNvPr>
          <p:cNvSpPr/>
          <p:nvPr/>
        </p:nvSpPr>
        <p:spPr>
          <a:xfrm>
            <a:off x="141918" y="1385328"/>
            <a:ext cx="2955995" cy="2111789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DA7D81F8-4B87-0D73-51F9-70AF7B6B6063}"/>
              </a:ext>
            </a:extLst>
          </p:cNvPr>
          <p:cNvSpPr/>
          <p:nvPr/>
        </p:nvSpPr>
        <p:spPr>
          <a:xfrm>
            <a:off x="148971" y="3590594"/>
            <a:ext cx="2941958" cy="2077888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60CD699-6AA8-6779-1F9A-E75B6C0C2260}"/>
              </a:ext>
            </a:extLst>
          </p:cNvPr>
          <p:cNvSpPr/>
          <p:nvPr/>
        </p:nvSpPr>
        <p:spPr>
          <a:xfrm>
            <a:off x="6179025" y="1403053"/>
            <a:ext cx="2898835" cy="2064225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EBC220B-8BA5-AFFC-414D-F08AA99F68E1}"/>
              </a:ext>
            </a:extLst>
          </p:cNvPr>
          <p:cNvSpPr/>
          <p:nvPr/>
        </p:nvSpPr>
        <p:spPr>
          <a:xfrm>
            <a:off x="6202962" y="3623343"/>
            <a:ext cx="2807997" cy="2027632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AEEBB671-DC17-FAC7-F597-43BDB6E565F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FC36E953-6E1A-13AF-DB3A-BE2FDD7962C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28" name="Fußzeilenplatzhalter 1">
            <a:extLst>
              <a:ext uri="{FF2B5EF4-FFF2-40B4-BE49-F238E27FC236}">
                <a16:creationId xmlns:a16="http://schemas.microsoft.com/office/drawing/2014/main" id="{13B5AEAC-5667-ADA7-4343-31D0698A2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4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Was sind in-</a:t>
            </a:r>
            <a:r>
              <a:rPr lang="de-CH" dirty="0" err="1"/>
              <a:t>crop</a:t>
            </a:r>
            <a:r>
              <a:rPr lang="de-CH" dirty="0"/>
              <a:t> Massnahmen?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3898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b="1" dirty="0"/>
              <a:t>Einbezug der Produktion </a:t>
            </a:r>
            <a:r>
              <a:rPr lang="de-CH" dirty="0"/>
              <a:t>in die Biodiversitätsförderung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Die Massnahmen werden </a:t>
            </a:r>
            <a:r>
              <a:rPr lang="de-CH" b="1" dirty="0"/>
              <a:t>direkt in Feldkulturen </a:t>
            </a:r>
            <a:r>
              <a:rPr lang="de-CH" dirty="0"/>
              <a:t>angelegt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Die Kulturen entwickeln sich dadurch in Richtung naturnaher Lebensräume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Ziel: Keine/geringe Ertragsverluste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FF0000"/>
                </a:solidFill>
              </a:rPr>
              <a:t>Massnahmen in Produktionsflächen können wertvolles zusätzliches Habitat schaffen, sind aber kein Ersatz für BFF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2CDAEE7-C9AA-466D-F77B-AB0EDEE8D2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DB88DD3-ABB2-EEDE-F77D-850857314DD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AD00562D-F372-F639-2132-65DAB78C8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4844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de-CH" dirty="0"/>
              <a:t>Wie wirken in-Crop Massnahmen?</a:t>
            </a:r>
            <a:br>
              <a:rPr lang="de-CH" dirty="0"/>
            </a:br>
            <a:endParaRPr lang="de-CH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8E41E87-4CBC-C8C9-2C9A-3372BE106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908720"/>
            <a:ext cx="6264696" cy="471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D1F6C9D9-CA22-6186-403C-053A1A349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5" y="5445224"/>
            <a:ext cx="7886700" cy="781845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dirty="0"/>
              <a:t>-&gt; Stärkung der natürlichen Ressourcen durch Anbautechniken, Massnahmen und der Reduktion von Hilfsstoffen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50809D2-2725-E0ED-D11A-402410E007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8EBE0D5-1D36-1EA3-B270-74613F1D93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EBC0826C-F6E1-FFC4-83F0-DCE635FC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493696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Was sind konkrete in-</a:t>
            </a:r>
            <a:r>
              <a:rPr lang="de-CH" dirty="0" err="1"/>
              <a:t>crop</a:t>
            </a:r>
            <a:r>
              <a:rPr lang="de-CH" dirty="0"/>
              <a:t> Massnahmen? (1)</a:t>
            </a:r>
            <a:br>
              <a:rPr lang="de-CH" dirty="0"/>
            </a:b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448EE57-B0DC-4CAB-8271-0D0833F1AE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3717032"/>
            <a:ext cx="3299353" cy="214998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D4FC65D0-2092-D44D-2EE7-02EA913F8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78657"/>
            <a:ext cx="3302000" cy="213254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B36F6B30-2FD5-D270-BF14-46E768354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798" y="3210079"/>
            <a:ext cx="2699778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rgbClr val="FFFFFF"/>
                </a:solidFill>
                <a:latin typeface="Arial" charset="0"/>
              </a:rPr>
              <a:t>Feldlerchenfenster</a:t>
            </a:r>
            <a:r>
              <a:rPr lang="de-CH" altLang="de-DE" sz="1667" dirty="0">
                <a:solidFill>
                  <a:schemeClr val="bg1"/>
                </a:solidFill>
              </a:rPr>
              <a:t> (Patch)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DBCAE104-6680-3F86-118C-842FE08E6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122" y="5415657"/>
            <a:ext cx="1520677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Weite Reihen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6E72C719-807E-31BB-CCAA-51BB4EE79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296" y="5896882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Übrige Bilder: Markus Jenny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C54CF67-F9E9-02FD-3D96-E32653581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778" y="5876032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Hubert Schürmann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E0DD95BA-06E7-6E8C-5D6B-98B6D3D7C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2149" y="3719229"/>
            <a:ext cx="3299354" cy="215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7">
            <a:extLst>
              <a:ext uri="{FF2B5EF4-FFF2-40B4-BE49-F238E27FC236}">
                <a16:creationId xmlns:a16="http://schemas.microsoft.com/office/drawing/2014/main" id="{920963C4-D34A-C119-1801-630F233AD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7628" y="3782729"/>
            <a:ext cx="1762021" cy="34887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Sommergetreide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1911793F-ACFB-59D1-942C-DD42252AA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2150" y="5459640"/>
            <a:ext cx="3267500" cy="346681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alte Landsorten: Emmer/Einkorn</a:t>
            </a: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FE4AE080-9D12-25F6-C2D8-A987B7650BF4}"/>
              </a:ext>
            </a:extLst>
          </p:cNvPr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6624" y="1478657"/>
            <a:ext cx="3302000" cy="215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8">
            <a:extLst>
              <a:ext uri="{FF2B5EF4-FFF2-40B4-BE49-F238E27FC236}">
                <a16:creationId xmlns:a16="http://schemas.microsoft.com/office/drawing/2014/main" id="{C97CCECE-EBFF-4E89-3FD2-F6CC4CAB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9660" y="3227662"/>
            <a:ext cx="1705916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Herbizidverzicht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7FF7CF55-C758-3F5B-B1CF-84B2F78E079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4DECD487-9D51-A46F-DEBA-3E894E3AE21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17" name="Fußzeilenplatzhalter 1">
            <a:extLst>
              <a:ext uri="{FF2B5EF4-FFF2-40B4-BE49-F238E27FC236}">
                <a16:creationId xmlns:a16="http://schemas.microsoft.com/office/drawing/2014/main" id="{4818C54D-21FD-CF2D-6819-7B407D70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77083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C2268F8-7210-D067-CD43-0BFBF58703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456234"/>
            <a:ext cx="6768752" cy="44107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Text Box 8">
            <a:extLst>
              <a:ext uri="{FF2B5EF4-FFF2-40B4-BE49-F238E27FC236}">
                <a16:creationId xmlns:a16="http://schemas.microsoft.com/office/drawing/2014/main" id="{5138C6D7-5F40-595B-D7C9-F675EA456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123" y="5415657"/>
            <a:ext cx="1463221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Weite Reihen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51F2BC63-75D5-8575-A6F8-70C50D31A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778" y="5876032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Hubert Schürmann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1FB15BB-EC0A-EEDC-E64E-8CD93E8813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B66F06B-8DA9-8ED5-7A23-AD85831C78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D212F337-67CD-BBB9-3595-03963209A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347045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Erhöhung Bruterfolg um bis zu 50% (England), aber Achtung!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9485DB1F-0E37-9BC9-54CD-9F95750413DE}"/>
              </a:ext>
            </a:extLst>
          </p:cNvPr>
          <p:cNvGrpSpPr/>
          <p:nvPr/>
        </p:nvGrpSpPr>
        <p:grpSpPr>
          <a:xfrm>
            <a:off x="251520" y="2159511"/>
            <a:ext cx="4981973" cy="3096344"/>
            <a:chOff x="738253" y="1340768"/>
            <a:chExt cx="7226862" cy="4776627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8D038E82-B022-EA57-38E0-C85C6878F0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8253" y="1340768"/>
              <a:ext cx="7226862" cy="47525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965BAA6C-DDD5-3A4F-E7DE-83CD1D9BC1C4}"/>
                </a:ext>
              </a:extLst>
            </p:cNvPr>
            <p:cNvSpPr txBox="1"/>
            <p:nvPr/>
          </p:nvSpPr>
          <p:spPr>
            <a:xfrm>
              <a:off x="2411760" y="5286399"/>
              <a:ext cx="151216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CH" dirty="0"/>
                <a:t>Kontrolle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C17F0E02-5894-3152-AE53-150C178FC53F}"/>
                </a:ext>
              </a:extLst>
            </p:cNvPr>
            <p:cNvSpPr txBox="1"/>
            <p:nvPr/>
          </p:nvSpPr>
          <p:spPr>
            <a:xfrm>
              <a:off x="4067944" y="5286398"/>
              <a:ext cx="1080120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CH" dirty="0"/>
                <a:t>Patch</a:t>
              </a:r>
            </a:p>
            <a:p>
              <a:endParaRPr lang="de-CH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81D17688-B23E-EF74-7531-67CB0361EC96}"/>
                </a:ext>
              </a:extLst>
            </p:cNvPr>
            <p:cNvSpPr txBox="1"/>
            <p:nvPr/>
          </p:nvSpPr>
          <p:spPr>
            <a:xfrm>
              <a:off x="5292080" y="5285667"/>
              <a:ext cx="1944216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CH" dirty="0"/>
                <a:t>Weite Reihe</a:t>
              </a:r>
            </a:p>
            <a:p>
              <a:endParaRPr lang="de-CH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7DDBA03E-CE1A-FE66-A2D0-6342135CDFF3}"/>
                </a:ext>
              </a:extLst>
            </p:cNvPr>
            <p:cNvSpPr txBox="1"/>
            <p:nvPr/>
          </p:nvSpPr>
          <p:spPr>
            <a:xfrm rot="16200000">
              <a:off x="426839" y="3109665"/>
              <a:ext cx="198323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de-CH"/>
              </a:defPPr>
            </a:lstStyle>
            <a:p>
              <a:r>
                <a:rPr lang="de-CH" dirty="0"/>
                <a:t>Junge/10ha</a:t>
              </a:r>
            </a:p>
          </p:txBody>
        </p:sp>
      </p:grpSp>
      <p:sp>
        <p:nvSpPr>
          <p:cNvPr id="11" name="Text Box 16">
            <a:extLst>
              <a:ext uri="{FF2B5EF4-FFF2-40B4-BE49-F238E27FC236}">
                <a16:creationId xmlns:a16="http://schemas.microsoft.com/office/drawing/2014/main" id="{FC491573-E9EF-C962-A915-684C5EED0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8424" y="5595980"/>
            <a:ext cx="3489399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de-CH"/>
            </a:defPPr>
            <a:lvl1pPr eaLnBrk="1" hangingPunct="1">
              <a:spcBef>
                <a:spcPct val="50000"/>
              </a:spcBef>
              <a:defRPr sz="1400" i="1">
                <a:latin typeface="Arial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r>
              <a:rPr lang="de-CH" dirty="0"/>
              <a:t>Quelle: RSPB </a:t>
            </a:r>
            <a:r>
              <a:rPr lang="de-CH" dirty="0" err="1"/>
              <a:t>Skylark</a:t>
            </a:r>
            <a:r>
              <a:rPr lang="de-CH" dirty="0"/>
              <a:t> Research Project</a:t>
            </a:r>
          </a:p>
        </p:txBody>
      </p:sp>
      <p:pic>
        <p:nvPicPr>
          <p:cNvPr id="12" name="Picture 7">
            <a:extLst>
              <a:ext uri="{FF2B5EF4-FFF2-40B4-BE49-F238E27FC236}">
                <a16:creationId xmlns:a16="http://schemas.microsoft.com/office/drawing/2014/main" id="{E13266F2-33A1-B23D-21B0-D702324836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9250" y="2099734"/>
            <a:ext cx="3287749" cy="257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6">
            <a:extLst>
              <a:ext uri="{FF2B5EF4-FFF2-40B4-BE49-F238E27FC236}">
                <a16:creationId xmlns:a16="http://schemas.microsoft.com/office/drawing/2014/main" id="{469BD629-4703-E4EF-A7AD-676FAA2F1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2773" y="4754834"/>
            <a:ext cx="34893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de-CH"/>
            </a:defPPr>
            <a:lvl1pPr eaLnBrk="1" hangingPunct="1">
              <a:spcBef>
                <a:spcPct val="50000"/>
              </a:spcBef>
              <a:defRPr sz="1400" i="1">
                <a:latin typeface="Arial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r>
              <a:rPr lang="de-CH" i="0" dirty="0"/>
              <a:t>Feldstruktur, Parzellengrösse, Fruchtfolge in England völlig anders!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198E7542-1DB3-AC4E-CBF4-AB403D7E4F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ABE00EC-828D-F287-E72E-A53C7B08930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15" name="Fußzeilenplatzhalter 1">
            <a:extLst>
              <a:ext uri="{FF2B5EF4-FFF2-40B4-BE49-F238E27FC236}">
                <a16:creationId xmlns:a16="http://schemas.microsoft.com/office/drawing/2014/main" id="{86324B18-2CA2-B58F-A382-4CFE324E2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145240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3988120-AA78-8EAA-1B8A-7190CCE774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5360" y="1484783"/>
            <a:ext cx="3470735" cy="3528393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ECFA3E4-6DEE-F3F4-308E-B1B8DC575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780" y="2226017"/>
            <a:ext cx="1943053" cy="2231685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7" name="Inhaltsplatzhalter 6" descr="Ein Bild, das Gras, Himmel, draußen, Pflanze enthält.&#10;&#10;Automatisch generierte Beschreibung">
            <a:extLst>
              <a:ext uri="{FF2B5EF4-FFF2-40B4-BE49-F238E27FC236}">
                <a16:creationId xmlns:a16="http://schemas.microsoft.com/office/drawing/2014/main" id="{0BDAF8CE-438C-536F-6925-27B2B0D2D3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3496" y="2226017"/>
            <a:ext cx="1933372" cy="2231685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8AA2F04-3CEC-FFF8-2327-4BAD35E25962}"/>
              </a:ext>
            </a:extLst>
          </p:cNvPr>
          <p:cNvSpPr txBox="1"/>
          <p:nvPr/>
        </p:nvSpPr>
        <p:spPr>
          <a:xfrm>
            <a:off x="989780" y="2836453"/>
            <a:ext cx="1855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400" dirty="0">
                <a:solidFill>
                  <a:schemeClr val="bg1"/>
                </a:solidFill>
              </a:rPr>
              <a:t>6 Nester</a:t>
            </a:r>
          </a:p>
          <a:p>
            <a:pPr algn="ctr"/>
            <a:r>
              <a:rPr lang="de-CH" sz="2000" dirty="0">
                <a:solidFill>
                  <a:schemeClr val="bg1"/>
                </a:solidFill>
              </a:rPr>
              <a:t>(1 erfolgreich)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5C9F9DB-FEE9-131A-2AFE-6D45C0ADC4D1}"/>
              </a:ext>
            </a:extLst>
          </p:cNvPr>
          <p:cNvSpPr txBox="1"/>
          <p:nvPr/>
        </p:nvSpPr>
        <p:spPr>
          <a:xfrm>
            <a:off x="6223297" y="2836452"/>
            <a:ext cx="17878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400" dirty="0">
                <a:solidFill>
                  <a:schemeClr val="bg1"/>
                </a:solidFill>
              </a:rPr>
              <a:t>14 Nester</a:t>
            </a:r>
          </a:p>
          <a:p>
            <a:pPr algn="ctr"/>
            <a:r>
              <a:rPr lang="de-CH" sz="2000" dirty="0">
                <a:solidFill>
                  <a:schemeClr val="bg1"/>
                </a:solidFill>
              </a:rPr>
              <a:t>(7 erfolgreich)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6FCC684-61E8-F939-6B5F-AB4E68AF8E1F}"/>
              </a:ext>
            </a:extLst>
          </p:cNvPr>
          <p:cNvSpPr txBox="1"/>
          <p:nvPr/>
        </p:nvSpPr>
        <p:spPr>
          <a:xfrm>
            <a:off x="5076056" y="528262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i="1" dirty="0">
                <a:latin typeface="Arial" panose="020B0604020202020204" pitchFamily="34" charset="0"/>
                <a:cs typeface="Arial" panose="020B0604020202020204" pitchFamily="34" charset="0"/>
              </a:rPr>
              <a:t>Quelle: «Ressourcenschonende Massnahmen im Ackerbau zur Förderung der Biodiversität», Sina Blösch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732267D-5360-5AE4-AE95-51590FA968E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FFA5437-942B-6EFD-666D-96D0B043296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11" name="Fußzeilenplatzhalter 1">
            <a:extLst>
              <a:ext uri="{FF2B5EF4-FFF2-40B4-BE49-F238E27FC236}">
                <a16:creationId xmlns:a16="http://schemas.microsoft.com/office/drawing/2014/main" id="{C426FD09-EE1A-8970-53C5-D1DA49861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439406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Vorteile von Weitsaaten</a:t>
            </a:r>
          </a:p>
          <a:p>
            <a:r>
              <a:rPr lang="de-CH" dirty="0"/>
              <a:t>Ressourcenschonende Anbautechnik</a:t>
            </a:r>
          </a:p>
          <a:p>
            <a:r>
              <a:rPr lang="de-CH" dirty="0"/>
              <a:t>Förderung funktionelle Biodiversität: </a:t>
            </a:r>
            <a:br>
              <a:rPr lang="de-CH" dirty="0"/>
            </a:br>
            <a:r>
              <a:rPr lang="de-CH" dirty="0"/>
              <a:t>Bsp. Laufkäfer (Unkraut- sowie </a:t>
            </a:r>
            <a:r>
              <a:rPr lang="de-CH" dirty="0" err="1"/>
              <a:t>Schädlingsvertilger</a:t>
            </a:r>
            <a:r>
              <a:rPr lang="de-CH" dirty="0"/>
              <a:t>). Mehr grössere Individuen in Weitsaaten -&gt; höhere Fressleistung </a:t>
            </a:r>
            <a:r>
              <a:rPr lang="de-CH" sz="1900" i="1" dirty="0"/>
              <a:t>(Blösch et al. </a:t>
            </a:r>
            <a:r>
              <a:rPr lang="de-CH" sz="1900" i="1" dirty="0" err="1"/>
              <a:t>submitted</a:t>
            </a:r>
            <a:r>
              <a:rPr lang="de-CH" sz="1900" i="1" dirty="0"/>
              <a:t>) </a:t>
            </a:r>
          </a:p>
          <a:p>
            <a:r>
              <a:rPr lang="de-CH" dirty="0"/>
              <a:t>Förderung von Ackerwildkräutern als Nahrung für Wildbienen und andere Insekten</a:t>
            </a:r>
          </a:p>
          <a:p>
            <a:r>
              <a:rPr lang="de-CH" dirty="0"/>
              <a:t>Förderung typischer Kulturlandarten wie Feldlerche und Feldhase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64333BB-9B81-D450-14C1-A5A5EADB4B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2692F83-C4F7-412C-A36B-4E889A9217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FC0E7B69-21A4-49E6-B5A9-F3B388261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4461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3B115B-CB57-0165-77FF-F584B531B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Strukturen</a:t>
            </a:r>
          </a:p>
          <a:p>
            <a:pPr lvl="1"/>
            <a:r>
              <a:rPr lang="de-CH" dirty="0"/>
              <a:t>Bewuchs, Grosszügig, wo machbar &amp; befahrbar, auf EW, offene Bodenstellen</a:t>
            </a:r>
          </a:p>
          <a:p>
            <a:r>
              <a:rPr lang="de-CH" dirty="0"/>
              <a:t>Remontierung als Chance</a:t>
            </a:r>
          </a:p>
          <a:p>
            <a:pPr lvl="1"/>
            <a:r>
              <a:rPr lang="de-CH" dirty="0"/>
              <a:t>Langfristig / </a:t>
            </a:r>
            <a:r>
              <a:rPr lang="de-CH" dirty="0" err="1"/>
              <a:t>Stillegung</a:t>
            </a:r>
            <a:r>
              <a:rPr lang="de-CH" dirty="0"/>
              <a:t>: EW QII</a:t>
            </a:r>
          </a:p>
          <a:p>
            <a:pPr lvl="1"/>
            <a:r>
              <a:rPr lang="de-CH" dirty="0"/>
              <a:t>Wenige Jahre: Rotationsbrache, Buntbrache</a:t>
            </a:r>
          </a:p>
          <a:p>
            <a:r>
              <a:rPr lang="de-CH" dirty="0"/>
              <a:t>Produktionssysteme: Bio, </a:t>
            </a:r>
            <a:r>
              <a:rPr lang="de-CH" dirty="0">
                <a:hlinkClick r:id="rId3"/>
              </a:rPr>
              <a:t>IP-SUISSE</a:t>
            </a:r>
            <a:endParaRPr lang="de-CH" dirty="0"/>
          </a:p>
          <a:p>
            <a:r>
              <a:rPr lang="de-CH" dirty="0"/>
              <a:t>Förderung Vögel (Nisthilfen, offener Boden, krautige Struktur, Brombeeren)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5A7CEA9-276F-6747-5466-FBEE299B6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Rebbau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D983590-60B1-F7D9-CBC0-D5C9D5D5B2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84752CD-F782-4C7E-A1B3-35296ED62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680908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Grundlegendes zu Weitsaaten</a:t>
            </a:r>
          </a:p>
          <a:p>
            <a:r>
              <a:rPr lang="de-CH" dirty="0"/>
              <a:t>Weitsaaten sind als Massnahmen auf Produktionsflächen eine </a:t>
            </a:r>
            <a:r>
              <a:rPr lang="de-CH" u="sng" dirty="0"/>
              <a:t>unterstützende</a:t>
            </a:r>
            <a:r>
              <a:rPr lang="de-CH" dirty="0"/>
              <a:t> Massnahme zur Biodiversitätsförderung. </a:t>
            </a:r>
          </a:p>
          <a:p>
            <a:r>
              <a:rPr lang="de-CH" dirty="0"/>
              <a:t>Zur erfolgreichen Förderung der Biodiversität braucht es einen Mix aus unterschiedlichen Ackerkulturen und «In-Crop» Massnahmen</a:t>
            </a:r>
          </a:p>
          <a:p>
            <a:r>
              <a:rPr lang="de-CH" dirty="0"/>
              <a:t>Die Förderung der </a:t>
            </a:r>
            <a:r>
              <a:rPr lang="de-CH" dirty="0" err="1"/>
              <a:t>autochtone</a:t>
            </a:r>
            <a:r>
              <a:rPr lang="de-CH" dirty="0"/>
              <a:t> </a:t>
            </a:r>
            <a:r>
              <a:rPr lang="de-CH" dirty="0" err="1"/>
              <a:t>Ackerbegleitflora</a:t>
            </a:r>
            <a:r>
              <a:rPr lang="de-CH" dirty="0"/>
              <a:t> ist bei sehr extensivem Anbau möglich</a:t>
            </a:r>
          </a:p>
          <a:p>
            <a:r>
              <a:rPr lang="de-CH" dirty="0"/>
              <a:t>Ertrag: Oftmals stärkere Bestockung. Minderung ca. 10%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397EB50-69F5-9827-AF15-8B5C16BEDD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66B3E6-AB7A-D890-B40C-6BC2905AA8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EAF799F6-18B6-5E4F-ED7F-78985D292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062313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Exkurs: Biodiversitätsförderung mit Weitsaaten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Dicht wachsendes Getreide schliesst sehr stark. Deshalb sind Weitsaaten in Weizen, Hafer, Dinkel, Emmer und Einkorn empfehlenswert. Die Wirkung in intensiver Gerste oder Triticale ist jedoch gering</a:t>
            </a:r>
          </a:p>
          <a:p>
            <a:r>
              <a:rPr lang="de-CH" dirty="0"/>
              <a:t>Die Saatmenge ist entsprechend reduzieren</a:t>
            </a:r>
          </a:p>
          <a:p>
            <a:r>
              <a:rPr lang="de-CH" dirty="0"/>
              <a:t>Die Düngemenge ist entsprechend reduzieren</a:t>
            </a:r>
          </a:p>
          <a:p>
            <a:r>
              <a:rPr lang="de-CH" dirty="0"/>
              <a:t>Quersaaten an der Stirnseite anlegen</a:t>
            </a:r>
          </a:p>
          <a:p>
            <a:r>
              <a:rPr lang="de-CH" dirty="0"/>
              <a:t>Lage prüfen: Abstand Wald, Strasse </a:t>
            </a:r>
          </a:p>
          <a:p>
            <a:r>
              <a:rPr lang="de-CH" dirty="0"/>
              <a:t>Fördert u.a. Feldlerche, Feldhasen, nicht aber Rotmilan (!),       </a:t>
            </a:r>
            <a:r>
              <a:rPr lang="de-CH" dirty="0" err="1"/>
              <a:t>Ackerflora</a:t>
            </a:r>
            <a:r>
              <a:rPr lang="de-CH" dirty="0"/>
              <a:t> &amp; Laufkäfer</a:t>
            </a:r>
          </a:p>
          <a:p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A0285C8-C397-5216-CC38-2C45804EEC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CE9BD4-CC20-DC06-94D8-49F9184DB0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CA39378-0579-A14A-94BC-FC16D111D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02025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Exkurs: Biodiversitätsförderung mit Weitsaaten </a:t>
            </a:r>
            <a:br>
              <a:rPr lang="de-CH" dirty="0"/>
            </a:br>
            <a:r>
              <a:rPr lang="de-CH" dirty="0"/>
              <a:t>-&gt; Resultate Forschung «Ressourcenschutz»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A0285C8-C397-5216-CC38-2C45804EEC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E825BBC-4D47-99F1-932A-6E258788ECD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308154"/>
            <a:ext cx="6573240" cy="447389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EB3D4C9-98D1-323F-DEC7-DD94530273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1FA6B3A-05AF-5E7D-5D16-6B12885F1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14443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Exkurs: Biodiversitätsförderung mit Weitsaaten </a:t>
            </a:r>
            <a:br>
              <a:rPr lang="de-CH" dirty="0"/>
            </a:br>
            <a:r>
              <a:rPr lang="de-CH" dirty="0"/>
              <a:t>-&gt; Resultate Forschung «Ressourcenschutz»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A0285C8-C397-5216-CC38-2C45804EEC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CCCF201-751A-220B-C599-C2B9DD1397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5" y="1278230"/>
            <a:ext cx="5616624" cy="413731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48F9F86-4D5F-85D0-757A-FFDD669EB1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503" y="1468350"/>
            <a:ext cx="3086100" cy="159625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BEFE59C-73C5-1E91-0901-6DE6D4D4E6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3ADB749-C185-11D3-99B6-6B55DC770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474697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Exkurs: Biodiversitätsförderung mit Weitsaaten </a:t>
            </a:r>
            <a:br>
              <a:rPr lang="de-CH" dirty="0"/>
            </a:br>
            <a:r>
              <a:rPr lang="de-CH" dirty="0"/>
              <a:t>-&gt; Resultate Forschung «Ressourcenschutz»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A0285C8-C397-5216-CC38-2C45804EEC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307F87E-E0BC-26C1-92EF-F3EDE98C59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004" y="1117660"/>
            <a:ext cx="6708299" cy="508204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84DDEE0-C620-DC7A-0612-751B4F15E0B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5AAE5C19-B326-61C1-5D69-DD486C3CE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53376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0932011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Exkurs: Biodiversitätsförderung mit Weitsaaten </a:t>
            </a:r>
            <a:br>
              <a:rPr lang="de-CH" dirty="0"/>
            </a:br>
            <a:r>
              <a:rPr lang="de-CH" dirty="0"/>
              <a:t>-&gt; Resultate Forschung «Ressourcenschutz»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A0285C8-C397-5216-CC38-2C45804EEC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7FB337D-B8E8-5EF5-B508-5D692AD582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085127"/>
            <a:ext cx="6793447" cy="499940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56B750-CB15-763D-3F1D-83CB611166E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D46DF2A-8767-2EDB-9FBD-8770F6695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9116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Was sind konkrete in-</a:t>
            </a:r>
            <a:r>
              <a:rPr lang="de-CH" dirty="0" err="1"/>
              <a:t>crop</a:t>
            </a:r>
            <a:r>
              <a:rPr lang="de-CH" dirty="0"/>
              <a:t> Massnahmen? (2)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58E05D8-ACA3-BD1D-8A8E-FB7C3ED8A2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3686618"/>
            <a:ext cx="3297563" cy="211277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FA0C2A0C-59A1-E556-27C3-A4F7E57D40A5}"/>
              </a:ext>
            </a:extLst>
          </p:cNvPr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499" y="1395116"/>
            <a:ext cx="3299354" cy="215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2BAC18D3-BE57-E9B2-3DF7-DDD4670AC5E3}"/>
              </a:ext>
            </a:extLst>
          </p:cNvPr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93" y="3686617"/>
            <a:ext cx="3299354" cy="209793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9F42BC8B-9BF5-6D44-4F73-84331AC918BD}"/>
              </a:ext>
            </a:extLst>
          </p:cNvPr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03053"/>
            <a:ext cx="3299354" cy="215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7">
            <a:extLst>
              <a:ext uri="{FF2B5EF4-FFF2-40B4-BE49-F238E27FC236}">
                <a16:creationId xmlns:a16="http://schemas.microsoft.com/office/drawing/2014/main" id="{72B24EB0-F3E8-3E99-7800-4A2E593E9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093" y="3167824"/>
            <a:ext cx="1183337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Maiswiese</a:t>
            </a: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0AD456C6-C774-8B77-5E27-D643C57F8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092" y="5390324"/>
            <a:ext cx="3114955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Zwischenfrucht - Gründüngung</a:t>
            </a: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E98EC377-C44E-AB32-D1F6-F4953B42B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2613" y="3167824"/>
            <a:ext cx="1502334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Kleeuntersaat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C4717854-7BD0-4C92-D197-322FE3839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4092" y="5375772"/>
            <a:ext cx="2462534" cy="348878"/>
          </a:xfrm>
          <a:prstGeom prst="rect">
            <a:avLst/>
          </a:prstGeom>
          <a:solidFill>
            <a:srgbClr val="FF6400"/>
          </a:solidFill>
          <a:ln>
            <a:noFill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CH" altLang="de-DE" sz="1667" dirty="0">
                <a:solidFill>
                  <a:schemeClr val="bg1"/>
                </a:solidFill>
              </a:rPr>
              <a:t>begrünte Stoppelbrache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110EC831-8566-416E-A786-37A9B165D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6502" y="5824293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Übrige Bilder: Markus Jenny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57803742-A615-4FB0-1A5D-CB0B430FC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746" y="5800428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Hubert Schürmann</a:t>
            </a:r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8A667DA1-7D97-3E89-06DD-6D3F22A7B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A2B0BFE-3DEE-7F3C-E3D4-BA7FDCF282A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260AABE-D1FC-B5AB-12B2-543FA8B8DAC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15" name="Fußzeilenplatzhalter 1">
            <a:extLst>
              <a:ext uri="{FF2B5EF4-FFF2-40B4-BE49-F238E27FC236}">
                <a16:creationId xmlns:a16="http://schemas.microsoft.com/office/drawing/2014/main" id="{38B15B59-9570-9D48-8E84-AD80354BD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038165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Reduktion / Verzicht PSM als in-</a:t>
            </a:r>
            <a:r>
              <a:rPr lang="de-CH" dirty="0" err="1"/>
              <a:t>crop</a:t>
            </a:r>
            <a:r>
              <a:rPr lang="de-CH" dirty="0"/>
              <a:t> Massnahme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4735438" cy="468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Eine Reduktion des PSM-Einsatzes ist der wirkungsvollste Hebel zur Reduktion schädlicher Auswirkungen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Das Verbesserungspotenzial bei optimierter Anwendung (</a:t>
            </a:r>
            <a:r>
              <a:rPr lang="de-CH" dirty="0" err="1"/>
              <a:t>Refine</a:t>
            </a:r>
            <a:r>
              <a:rPr lang="de-CH" dirty="0"/>
              <a:t>) und Ersatz (</a:t>
            </a:r>
            <a:r>
              <a:rPr lang="de-CH" dirty="0" err="1"/>
              <a:t>Replace</a:t>
            </a:r>
            <a:r>
              <a:rPr lang="de-CH" dirty="0"/>
              <a:t>) ist dagegen deutlich geringer</a:t>
            </a:r>
          </a:p>
          <a:p>
            <a:pPr marL="457200" lvl="1" indent="0">
              <a:buNone/>
            </a:pPr>
            <a:endParaRPr lang="de-CH" dirty="0"/>
          </a:p>
          <a:p>
            <a:pPr marL="800100" lvl="1" indent="-342900"/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endParaRPr lang="de-CH" dirty="0"/>
          </a:p>
        </p:txBody>
      </p:sp>
      <p:pic>
        <p:nvPicPr>
          <p:cNvPr id="3" name="Bild 4">
            <a:extLst>
              <a:ext uri="{FF2B5EF4-FFF2-40B4-BE49-F238E27FC236}">
                <a16:creationId xmlns:a16="http://schemas.microsoft.com/office/drawing/2014/main" id="{E83DB4F9-15C8-3AC8-75B4-478576A0F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56" y="1310366"/>
            <a:ext cx="2712268" cy="382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2">
            <a:extLst>
              <a:ext uri="{FF2B5EF4-FFF2-40B4-BE49-F238E27FC236}">
                <a16:creationId xmlns:a16="http://schemas.microsoft.com/office/drawing/2014/main" id="{41577125-A43A-3365-01F1-B7FA4E59F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319" y="5190878"/>
            <a:ext cx="86772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Aft>
                <a:spcPts val="600"/>
              </a:spcAft>
            </a:pPr>
            <a:r>
              <a:rPr lang="de-CH" altLang="de-DE" sz="1400" b="1" dirty="0" err="1"/>
              <a:t>Reduce</a:t>
            </a:r>
            <a:r>
              <a:rPr lang="de-CH" altLang="de-DE" sz="1400" b="1" dirty="0"/>
              <a:t> </a:t>
            </a:r>
            <a:r>
              <a:rPr lang="de-CH" altLang="de-DE" sz="1400" dirty="0"/>
              <a:t>(Reduktion oder Verzicht des Pestizideinsatzes z.B. durch Anwendung präventiver Massnahmen)</a:t>
            </a:r>
          </a:p>
          <a:p>
            <a:pPr eaLnBrk="1" hangingPunct="1">
              <a:spcAft>
                <a:spcPts val="600"/>
              </a:spcAft>
            </a:pPr>
            <a:r>
              <a:rPr lang="de-CH" altLang="de-DE" sz="1400" b="1" dirty="0" err="1"/>
              <a:t>Refine</a:t>
            </a:r>
            <a:r>
              <a:rPr lang="de-CH" altLang="de-DE" sz="1400" dirty="0"/>
              <a:t> (Optimierte Anwendung, in der Schweiz bereits gut ausgebaut; Beispiel: driftreduzierende Drüsen)</a:t>
            </a:r>
          </a:p>
          <a:p>
            <a:pPr eaLnBrk="1" hangingPunct="1">
              <a:spcAft>
                <a:spcPts val="600"/>
              </a:spcAft>
            </a:pPr>
            <a:r>
              <a:rPr lang="de-CH" altLang="de-DE" sz="1400" b="1" dirty="0" err="1"/>
              <a:t>Replace</a:t>
            </a:r>
            <a:r>
              <a:rPr lang="de-CH" altLang="de-DE" sz="1400" dirty="0"/>
              <a:t> (Ersatz für besonders problematische Giftstoffe) </a:t>
            </a:r>
            <a:endParaRPr lang="de-DE" altLang="de-DE" sz="1400" dirty="0"/>
          </a:p>
        </p:txBody>
      </p:sp>
      <p:sp>
        <p:nvSpPr>
          <p:cNvPr id="7" name="Text Box 16">
            <a:extLst>
              <a:ext uri="{FF2B5EF4-FFF2-40B4-BE49-F238E27FC236}">
                <a16:creationId xmlns:a16="http://schemas.microsoft.com/office/drawing/2014/main" id="{F5A59A90-183A-E3D1-ADDF-99B8C51EC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176" y="5908536"/>
            <a:ext cx="25847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eaLnBrk="1" hangingPunct="1">
              <a:spcBef>
                <a:spcPct val="50000"/>
              </a:spcBef>
              <a:defRPr sz="1400" i="1">
                <a:latin typeface="Arial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r>
              <a:rPr lang="de-CH" sz="1000" dirty="0"/>
              <a:t>Quelle: FAO-</a:t>
            </a:r>
            <a:r>
              <a:rPr lang="de-CH" sz="1000" dirty="0" err="1"/>
              <a:t>Guidance</a:t>
            </a:r>
            <a:r>
              <a:rPr lang="de-CH" sz="1000" dirty="0"/>
              <a:t> on Pest an </a:t>
            </a:r>
            <a:r>
              <a:rPr lang="de-CH" sz="1000" dirty="0" err="1"/>
              <a:t>Pesticide</a:t>
            </a:r>
            <a:r>
              <a:rPr lang="de-CH" sz="1000" dirty="0"/>
              <a:t> Management (FAO, 2010</a:t>
            </a:r>
            <a:r>
              <a:rPr lang="de-CH" dirty="0"/>
              <a:t>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2E36B6D-7222-0988-8E50-65D930E46F2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5232B15-FFEE-C89A-DF18-F9F36DAE0F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9A6CE345-E587-6D66-EDDB-E88370B4F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4967357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Untersaaten: Beispiel Mais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615758" cy="433020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Ressourcenschutz (Erde, Wasser, Luft, Lebewesen)</a:t>
            </a:r>
          </a:p>
          <a:p>
            <a:pPr marL="800100" lvl="1" indent="-342900"/>
            <a:r>
              <a:rPr lang="de-CH" dirty="0"/>
              <a:t>Bedeckung des Bodens, Förderung der Bodenstruktur, Reduktion Beikräuter</a:t>
            </a:r>
          </a:p>
          <a:p>
            <a:pPr marL="342900" indent="-342900"/>
            <a:r>
              <a:rPr lang="de-CH" dirty="0"/>
              <a:t>Biodiversität</a:t>
            </a:r>
          </a:p>
          <a:p>
            <a:pPr marL="800100" lvl="1" indent="-342900"/>
            <a:r>
              <a:rPr lang="de-CH" dirty="0"/>
              <a:t>Verbesserung Lebensraum (Artenvielfalt, Nützlinge)</a:t>
            </a:r>
          </a:p>
          <a:p>
            <a:pPr marL="800100" lvl="1" indent="-342900"/>
            <a:r>
              <a:rPr lang="de-CH" dirty="0"/>
              <a:t>Schnelle Begrünung, Verzicht / Reduktion PSM</a:t>
            </a:r>
          </a:p>
          <a:p>
            <a:pPr marL="342900" indent="-342900"/>
            <a:r>
              <a:rPr lang="de-CH" dirty="0"/>
              <a:t>Anbaurisiko: Jugendentwicklung (2 bis 8 Blatt)</a:t>
            </a:r>
          </a:p>
          <a:p>
            <a:pPr marL="342900" indent="-342900"/>
            <a:r>
              <a:rPr lang="de-CH" dirty="0"/>
              <a:t>Praxis-Vergleiche verschiedener Verfahren: </a:t>
            </a:r>
            <a:r>
              <a:rPr lang="de-CH" sz="1600" dirty="0">
                <a:hlinkClick r:id="rId3"/>
              </a:rPr>
              <a:t>https://www.vogelwarte.ch/assets/files/projekte/lebensraeume/2022_04_19%20Praxistransfer%20Untersaat%20Mais_de%20.pdf</a:t>
            </a:r>
            <a:endParaRPr lang="de-CH" dirty="0"/>
          </a:p>
          <a:p>
            <a:pPr marL="0" indent="0">
              <a:buNone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928877F-B610-7949-B79F-AA42A7BF12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C528995-EEB5-48DB-9AF3-07FC7F44302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EFD89339-F43C-5AB9-7AC2-C0EAD40A9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5274508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Übersicht: In-Crop Massnahmen Ackerbau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CH" dirty="0"/>
              <a:t>Vielfältige Fruchtfolge</a:t>
            </a:r>
          </a:p>
          <a:p>
            <a:r>
              <a:rPr lang="de-CH" dirty="0"/>
              <a:t>Unterteilung von grossen Parzellen (z.B. mit Säumen / Brauchen)</a:t>
            </a:r>
          </a:p>
          <a:p>
            <a:r>
              <a:rPr lang="de-CH" dirty="0"/>
              <a:t>Anbau von Zwischenfrüchten und Gründüngungen</a:t>
            </a:r>
          </a:p>
          <a:p>
            <a:r>
              <a:rPr lang="de-CH" dirty="0"/>
              <a:t>Extensiver Ackerbau (Reduzierte Düngung, Verzicht / Reduktion von PSM)</a:t>
            </a:r>
          </a:p>
          <a:p>
            <a:r>
              <a:rPr lang="de-CH" dirty="0"/>
              <a:t>Belassen von Stoppelfeldern</a:t>
            </a:r>
          </a:p>
          <a:p>
            <a:r>
              <a:rPr lang="de-CH" dirty="0"/>
              <a:t>Anlage von Ackerschonstreifen oder Streifen mit reduzierter </a:t>
            </a:r>
            <a:r>
              <a:rPr lang="de-CH" dirty="0" err="1"/>
              <a:t>Ansaatdichte</a:t>
            </a:r>
            <a:r>
              <a:rPr lang="de-CH" dirty="0"/>
              <a:t> und Verzicht von PSM/Dünger</a:t>
            </a:r>
          </a:p>
          <a:p>
            <a:r>
              <a:rPr lang="de-CH" dirty="0"/>
              <a:t>Schonende Feldrandbewirtschaftung: Kein Mulchen, Schnitt maximal alle 8 Wochen</a:t>
            </a:r>
          </a:p>
          <a:p>
            <a:r>
              <a:rPr lang="de-CH" dirty="0"/>
              <a:t>Weitsaaten</a:t>
            </a:r>
          </a:p>
          <a:p>
            <a:r>
              <a:rPr lang="de-CH" dirty="0"/>
              <a:t>Anlage von Feldlerchenfenster / Patches</a:t>
            </a:r>
          </a:p>
          <a:p>
            <a:r>
              <a:rPr lang="de-CH" dirty="0"/>
              <a:t>Ansaat alter Sorten (Emmer, Einkorn)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1578FAE-E5ED-0BF9-F25C-BF6218CC32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E92FE84-ECE9-ACA3-9DA0-FD39549744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5BE68806-1FFB-2270-3D78-AC59BB0A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1061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AA2E5E8-65DA-AA3D-7F0E-F180DFAF4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Gemüsebau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573D8B7-0FBB-410B-78BB-A21A13D320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5" y="1196752"/>
            <a:ext cx="9144000" cy="490297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2DEC2FC-9341-3D7B-6309-298BAEFA20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3711BC9E-F25A-88E2-8526-19760FAA2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371172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Warum in-</a:t>
            </a:r>
            <a:r>
              <a:rPr lang="de-CH" dirty="0" err="1"/>
              <a:t>crop</a:t>
            </a:r>
            <a:r>
              <a:rPr lang="de-CH" dirty="0"/>
              <a:t> Massnahmen anlegen?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498325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de-CH" dirty="0"/>
              <a:t>«Konservierend» durch Bodenbedeckung</a:t>
            </a:r>
          </a:p>
          <a:p>
            <a:pPr marL="342900" indent="-342900"/>
            <a:r>
              <a:rPr lang="de-CH" dirty="0"/>
              <a:t>Bodenruhe durch Saatverfahren (Direktsaat/</a:t>
            </a:r>
            <a:r>
              <a:rPr lang="de-CH" dirty="0" err="1"/>
              <a:t>Mulchsaat</a:t>
            </a:r>
            <a:r>
              <a:rPr lang="de-CH" dirty="0"/>
              <a:t>)</a:t>
            </a:r>
          </a:p>
          <a:p>
            <a:pPr marL="342900" indent="-342900"/>
            <a:r>
              <a:rPr lang="de-CH" dirty="0"/>
              <a:t>Bodenschonend (Befahrbarkeit im Herbst)</a:t>
            </a:r>
          </a:p>
          <a:p>
            <a:pPr marL="342900" indent="-342900"/>
            <a:r>
              <a:rPr lang="de-CH" dirty="0"/>
              <a:t>Positive Effekte für Bestäuber &amp; Nützlinge</a:t>
            </a:r>
          </a:p>
          <a:p>
            <a:pPr marL="342900" indent="-342900"/>
            <a:r>
              <a:rPr lang="de-CH" dirty="0"/>
              <a:t>Gewisse Arten haben sich als Koppelprodukt traditioneller Produktionsweisen entwickelt, sie sind angewiesen auf Produktionsflächen (Ackerflächen)</a:t>
            </a:r>
          </a:p>
          <a:p>
            <a:pPr marL="342900" indent="-342900"/>
            <a:r>
              <a:rPr lang="de-CH" dirty="0"/>
              <a:t>Biodiversitätsförderung in der Kulturlandschaft umfasst immer In-Crop und Off-Crop Massnahmen. Das eine kann das andere nicht ersetzen (Integration)!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A1602AE-5592-0E13-3EF2-7635990C7B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66CA05D-EAB5-FC69-C668-BC324BB3E5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348ACF6B-E9E7-A224-C78A-E1739E8C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851309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Diskussion in-</a:t>
            </a:r>
            <a:r>
              <a:rPr lang="de-CH" dirty="0" err="1"/>
              <a:t>crop</a:t>
            </a:r>
            <a:r>
              <a:rPr lang="de-CH" dirty="0"/>
              <a:t> Massnahmen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498325"/>
          </a:xfrm>
        </p:spPr>
        <p:txBody>
          <a:bodyPr>
            <a:normAutofit/>
          </a:bodyPr>
          <a:lstStyle/>
          <a:p>
            <a:pPr marL="342900" indent="-342900"/>
            <a:r>
              <a:rPr lang="de-CH" dirty="0"/>
              <a:t>Einige UZL-Arten des Ackerlandes können mit in-</a:t>
            </a:r>
            <a:r>
              <a:rPr lang="de-CH" dirty="0" err="1"/>
              <a:t>crop</a:t>
            </a:r>
            <a:r>
              <a:rPr lang="de-CH" dirty="0"/>
              <a:t> Massnahmen gefördert werden (Feldlerche oder Feldhase)</a:t>
            </a:r>
          </a:p>
          <a:p>
            <a:pPr marL="342900" indent="-342900"/>
            <a:r>
              <a:rPr lang="de-CH" dirty="0"/>
              <a:t>Es können Ertragsverluste entstehen, diese werden aber durch freiwillige DZ-Programme und Marktprämien kompensiert</a:t>
            </a:r>
          </a:p>
          <a:p>
            <a:pPr marL="342900" indent="-342900"/>
            <a:r>
              <a:rPr lang="de-CH" dirty="0"/>
              <a:t>In-Crop Massnahmen können BFF nicht ersetzen, helfen aber mit, das bestehende Defizit an wertvollen Flächen im Ackerbaugebiet zu mindern</a:t>
            </a:r>
          </a:p>
          <a:p>
            <a:pPr marL="342900" indent="-342900"/>
            <a:r>
              <a:rPr lang="de-CH" dirty="0"/>
              <a:t>In-Crop Massnahmen und BFF können sich optimal ergänzen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F052229-576E-EC53-6F4F-2DC72C4671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7D48F48-0415-492B-92D1-ED73DE2356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761155C0-2DB0-3642-A2AC-40FB3975C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51675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im Grünland (+)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dirty="0"/>
              <a:t>Fördermassnahmen auch im intensiven Grünland (KW) möglich!</a:t>
            </a:r>
          </a:p>
          <a:p>
            <a:r>
              <a:rPr lang="de-CH" dirty="0"/>
              <a:t>Mähtechnik: Technik, Zeitpunkt, Ablauf, Rückzugsstreifen</a:t>
            </a:r>
          </a:p>
          <a:p>
            <a:pPr lvl="1"/>
            <a:r>
              <a:rPr lang="de-CH" dirty="0"/>
              <a:t>Später erster Schnitt, Intervalle 6 bis 8 Wochen</a:t>
            </a:r>
          </a:p>
          <a:p>
            <a:r>
              <a:rPr lang="de-CH" dirty="0"/>
              <a:t>Verzicht auf Mähaufbereiter</a:t>
            </a:r>
          </a:p>
          <a:p>
            <a:r>
              <a:rPr lang="de-CH" dirty="0"/>
              <a:t>Einsatz von Balkenmäher</a:t>
            </a:r>
          </a:p>
          <a:p>
            <a:r>
              <a:rPr lang="de-CH" dirty="0"/>
              <a:t>Gestaffelte Wiesennutzung</a:t>
            </a:r>
          </a:p>
          <a:p>
            <a:r>
              <a:rPr lang="de-CH" dirty="0"/>
              <a:t>Hochschnitt (Bodenbrüter)</a:t>
            </a:r>
          </a:p>
          <a:p>
            <a:r>
              <a:rPr lang="de-CH" dirty="0"/>
              <a:t>Verzicht auf Silage</a:t>
            </a:r>
          </a:p>
          <a:p>
            <a:r>
              <a:rPr lang="de-CH" dirty="0"/>
              <a:t>Strukturierte Weide</a:t>
            </a:r>
          </a:p>
          <a:p>
            <a:r>
              <a:rPr lang="de-CH" dirty="0">
                <a:hlinkClick r:id="rId3"/>
              </a:rPr>
              <a:t>https://www.schlaumaehen.ch/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1555E18-0DE3-3CF8-123F-0C89922AA6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848578"/>
            <a:ext cx="4286189" cy="320469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031D6D6-25D3-34E8-3527-07C6AB8339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272985F-E4AF-10E6-17D2-877DDB3034E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C5D815FB-F093-F89A-C99E-353DF9BD8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275370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Katharinental: Ursprungszustand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3022EF4-E537-FD9E-8160-4840DC8183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3953"/>
            <a:ext cx="9144000" cy="4230094"/>
          </a:xfrm>
          <a:prstGeom prst="rect">
            <a:avLst/>
          </a:prstGeom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3906BAAA-CC6D-D278-95F5-797BFFC39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0576" y="5649762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Abbildung: Betriebsfläche: rot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582DA3A-181B-2079-9346-0D6B0B3AB8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BD100A0-5E8B-C24A-74C7-6E6D25CE98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8981CFC-B354-53E2-A10D-B3B8BE44A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860111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Katharinental: Aufwertung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361BB5B-27E3-B0FD-5FD6-6957AFDF4E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6786"/>
            <a:ext cx="9144000" cy="5044427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F070D37F-87CC-6E91-9D6A-5B1516CF5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3753" y="5714011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Abbildung: Geplante Aufwertung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A8DB43F-86E1-3DEB-E147-60B8EC511B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41D5B83-61C7-8D29-7A26-C0055B1F8D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2F399D4-627E-60E7-D22C-56AEB8C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8672005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4591422" cy="4680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CH" dirty="0"/>
              <a:t>Ziele</a:t>
            </a:r>
          </a:p>
          <a:p>
            <a:r>
              <a:rPr lang="de-CH" dirty="0"/>
              <a:t>Reduktion PSM </a:t>
            </a:r>
          </a:p>
          <a:p>
            <a:r>
              <a:rPr lang="de-CH" dirty="0"/>
              <a:t>Reduktion Kunstdünger</a:t>
            </a:r>
          </a:p>
          <a:p>
            <a:r>
              <a:rPr lang="de-CH" dirty="0"/>
              <a:t>Förderung Biodiversität</a:t>
            </a:r>
          </a:p>
          <a:p>
            <a:r>
              <a:rPr lang="de-CH" dirty="0"/>
              <a:t>Aufwertung der Böden (Regenerativ)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dirty="0"/>
              <a:t>Betrieb: 100ha, Ackerbau, TG</a:t>
            </a:r>
          </a:p>
          <a:p>
            <a:pPr marL="0" indent="0">
              <a:buNone/>
            </a:pPr>
            <a:r>
              <a:rPr lang="de-CH" sz="1100" dirty="0"/>
              <a:t>https://www.swissangus.ch/index.php/angus-zuechter/14-doerig_urban</a:t>
            </a:r>
          </a:p>
          <a:p>
            <a:endParaRPr lang="de-CH" dirty="0"/>
          </a:p>
        </p:txBody>
      </p:sp>
      <p:pic>
        <p:nvPicPr>
          <p:cNvPr id="5" name="Grafik 4" descr="Ein Bild, das Gebäude, draußen, Boden, Gruppe enthält.&#10;&#10;Automatisch generierte Beschreibung">
            <a:extLst>
              <a:ext uri="{FF2B5EF4-FFF2-40B4-BE49-F238E27FC236}">
                <a16:creationId xmlns:a16="http://schemas.microsoft.com/office/drawing/2014/main" id="{1A3AFDAD-10A4-70F7-66E5-588643BB78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3140968"/>
            <a:ext cx="3764020" cy="2509348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9F4C979D-1A49-3699-1741-DFDDF2D68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336" y="2687105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Urban Dörig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B2650CD-80F0-F0E7-EE9E-32E213812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335" y="5702511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Markus Jenny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FC1B468-B966-AAD9-1469-E43AD11195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E256AFE-E96D-045B-A07E-D61F882DDA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562612"/>
            <a:ext cx="3764020" cy="211135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24629B5-D563-1D27-075C-E6DAAE32874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7E058721-B404-E514-6B6A-321D3EB61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9247923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Katharinental: Beispiel lineare Elemente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450686D-1D77-3CAC-AD84-C43C9171FF3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1772816"/>
            <a:ext cx="4806143" cy="4217792"/>
          </a:xfrm>
          <a:prstGeom prst="rect">
            <a:avLst/>
          </a:prstGeom>
        </p:spPr>
      </p:pic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63D18155-D73F-9D81-C8FB-5EBAAFEDD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3583310" cy="4680000"/>
          </a:xfrm>
        </p:spPr>
        <p:txBody>
          <a:bodyPr>
            <a:normAutofit fontScale="92500"/>
          </a:bodyPr>
          <a:lstStyle/>
          <a:p>
            <a:r>
              <a:rPr lang="de-CH" dirty="0"/>
              <a:t>Gesamtbreite: 15 - 19 Meter</a:t>
            </a:r>
          </a:p>
          <a:p>
            <a:r>
              <a:rPr lang="de-CH" dirty="0"/>
              <a:t>Kern als Saum auf Acker mit </a:t>
            </a:r>
            <a:r>
              <a:rPr lang="de-CH" dirty="0" err="1"/>
              <a:t>Gebüschgruppen</a:t>
            </a:r>
            <a:endParaRPr lang="de-CH" dirty="0"/>
          </a:p>
          <a:p>
            <a:r>
              <a:rPr lang="de-CH" dirty="0"/>
              <a:t>Äussere Zonen als Buntbrache können periodisch, gestaffelt bewirtschaftet werden</a:t>
            </a:r>
          </a:p>
          <a:p>
            <a:r>
              <a:rPr lang="de-CH" dirty="0"/>
              <a:t>Mehrfaches der Maschinenbreite (3m) ermöglicht maschinellen Umbruch bei Bedarf</a:t>
            </a:r>
          </a:p>
          <a:p>
            <a:endParaRPr lang="de-CH" dirty="0"/>
          </a:p>
          <a:p>
            <a:endParaRPr lang="de-CH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1599775-8906-73BD-1123-EDB128073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248" y="6032241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Abbildung: Lineare Aufwertung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AE540F1-0CB0-BEBE-E17C-DB8B806AD3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8AEE6C9-ADF7-25BE-9D76-8422D8CA4F6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21189DD-D16D-6501-E419-270F3BB58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920614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Förderung Biodiversität</a:t>
            </a:r>
          </a:p>
          <a:p>
            <a:r>
              <a:rPr lang="de-CH" dirty="0"/>
              <a:t>Teil der Produktion, ökologisch wertvolle LN: &gt;10%</a:t>
            </a:r>
          </a:p>
          <a:p>
            <a:r>
              <a:rPr lang="de-CH" dirty="0"/>
              <a:t>Steppenähnliche Lebensräume: wertvoll für Feldhasen, Feldlerche, Schafstelzen. Neue Habitate auch für seltene Arten wie Grauammer, Dorngrasmücke, Neuntöter</a:t>
            </a:r>
          </a:p>
          <a:p>
            <a:r>
              <a:rPr lang="de-CH" dirty="0"/>
              <a:t>Agrarökologische Massnahmen zur Entwicklung starker und vielfältiger </a:t>
            </a:r>
            <a:r>
              <a:rPr lang="de-CH" dirty="0" err="1"/>
              <a:t>Nützlingspopulationen</a:t>
            </a:r>
            <a:r>
              <a:rPr lang="de-CH" dirty="0"/>
              <a:t> (Resiliente Anbausysteme)</a:t>
            </a:r>
          </a:p>
          <a:p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B551699-E8AC-B363-EE35-829ECB1D54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8C0F094-B567-5707-27CF-0D53E59F8A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9D9757DE-DEF0-2195-44D9-85F18B0B9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3032067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Förderung Biodiversität durch In-</a:t>
            </a:r>
            <a:r>
              <a:rPr lang="de-CH" dirty="0" err="1"/>
              <a:t>Crop</a:t>
            </a:r>
            <a:r>
              <a:rPr lang="de-CH" dirty="0"/>
              <a:t> Massnahmen</a:t>
            </a:r>
          </a:p>
          <a:p>
            <a:r>
              <a:rPr lang="de-CH" dirty="0"/>
              <a:t>Konservierende Saatverfahren (auch Damm-Kulturen)</a:t>
            </a:r>
          </a:p>
          <a:p>
            <a:r>
              <a:rPr lang="de-CH" dirty="0"/>
              <a:t>Untersaaten</a:t>
            </a:r>
          </a:p>
          <a:p>
            <a:r>
              <a:rPr lang="de-CH" dirty="0"/>
              <a:t>Gründüngungen</a:t>
            </a:r>
          </a:p>
          <a:p>
            <a:r>
              <a:rPr lang="de-CH" dirty="0"/>
              <a:t>Regenerativ = Aktivierung Bodenleben, Anreicherung von Humus. Weitere Informationen: </a:t>
            </a:r>
            <a:r>
              <a:rPr lang="de-CH" dirty="0">
                <a:hlinkClick r:id="rId3"/>
              </a:rPr>
              <a:t>https://www.vogelwarte.ch/assets/files/projekte/lebensraeume/2022_04_19%20Praxistransfer%20Untersaat%20Mais_de%20.pdf</a:t>
            </a:r>
            <a:r>
              <a:rPr lang="de-CH" dirty="0"/>
              <a:t> (vgl. Folie 12)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BE62AFF-079F-0B35-5209-DB857A636D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11A3EB7-A250-7A83-40C3-297626435A9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664DE9B-35BE-4705-97AE-B1B582879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2984643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Praxisbeispiel Katharinental: Zwischenstand 2025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D528A88-B526-EBE3-E061-657AD5634C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901" y="1020373"/>
            <a:ext cx="4499992" cy="332217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047731A-404B-3F5E-628B-1882689912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52" y="2213576"/>
            <a:ext cx="4185634" cy="312035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1D6C72-9302-9574-8FF3-A3A49DD29C1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358" y="2827931"/>
            <a:ext cx="4499992" cy="349737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0C08B2-425E-EB56-8FE5-E4E1E546A3A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1D1B5E5-59B3-52DC-28F8-BB3947F21D4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4FBC5263-3691-0300-358A-182CF55D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71622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AA2E5E8-65DA-AA3D-7F0E-F180DFAF4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Gemüsebau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E999B52-6E7D-F4C4-8C85-4F3D0DE3E4D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2242"/>
            <a:ext cx="9144000" cy="469351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B203E80-3B81-F7D7-0490-41B169F8FD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AD9C962-1C09-A993-3A67-3CABB0D7A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871943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auf dem Hofareal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3" name="Picture 2" descr="http://cdn1.spiegel.de/images/image-144370-panoV9free-tstr-144370.jpg">
            <a:extLst>
              <a:ext uri="{FF2B5EF4-FFF2-40B4-BE49-F238E27FC236}">
                <a16:creationId xmlns:a16="http://schemas.microsoft.com/office/drawing/2014/main" id="{B5EBF454-D4B2-DAB9-7036-807733C64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1863" y="1084892"/>
            <a:ext cx="4586561" cy="220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gartenschreiber.de/.cm4all/iproc.php/Naturgarten%20Franke1.jpg/downsize_1280_0/Naturgarten%20Franke1.jpg">
            <a:extLst>
              <a:ext uri="{FF2B5EF4-FFF2-40B4-BE49-F238E27FC236}">
                <a16:creationId xmlns:a16="http://schemas.microsoft.com/office/drawing/2014/main" id="{41B79E08-11F0-4A33-A99D-F30828929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329" y="3452977"/>
            <a:ext cx="3944719" cy="2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28FFAE-1100-CEFE-3207-A3148DA89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2948896" cy="387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997DB9F-E227-4F48-6C94-1F4C0743B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3944268"/>
            <a:ext cx="4999153" cy="233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6B90BCB-0282-1803-1FD4-18A4DD13D5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2176C16-907D-8742-112B-13A0BB0D07E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3D7DB3EE-E9D9-43AC-90AC-09536CF6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2309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auf dem Hofareal - Ziele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Ziele</a:t>
            </a:r>
          </a:p>
          <a:p>
            <a:r>
              <a:rPr lang="de-CH" dirty="0"/>
              <a:t>Förderung von Wildtieren und –pflanzen auf dem Hofgelände</a:t>
            </a:r>
          </a:p>
          <a:p>
            <a:r>
              <a:rPr lang="de-CH" dirty="0"/>
              <a:t>Interesse der Bewirtschaftenden am Thema wecken</a:t>
            </a:r>
          </a:p>
          <a:p>
            <a:r>
              <a:rPr lang="de-CH" dirty="0"/>
              <a:t>Bewirtschaftende motivieren, der Artenvielfalt auf dem Hof Sorge zu tragen</a:t>
            </a:r>
          </a:p>
          <a:p>
            <a:r>
              <a:rPr lang="de-CH" dirty="0"/>
              <a:t>Leistungen als «gute Geschichte» zur Pflege des Image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C6F38E5-5CD5-C3E4-7E0C-E1D241A28F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59E26F0-D479-CD8F-54C8-F271A212F3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805DCE3C-556D-626A-9BAC-878B66AE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8055766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Biodiversitätsförderung auf dem Hofareal – Massnahmen (1)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B0132EE-F358-C906-4FC7-AF2461925B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349251"/>
            <a:ext cx="6480720" cy="473380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AEA1780-E316-7EC9-E7AC-81567A93ED6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D36E7F0-1249-AF8F-4D66-A57B63C922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AEB9C15-97C7-07C2-6AC4-46269899D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568559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Biodiversitätsförderung auf dem Hofareal – Massnahmen (2)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584A625-C869-A279-AB46-BB2A1FB6D2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417217"/>
            <a:ext cx="6264696" cy="465167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25B69E8-0F29-975C-C692-4B973AE6170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927BB1B-0FE0-B1B3-0A67-0099D4A2BB8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5CD370CF-8908-6633-FEC5-5B62A2DDF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752880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Biodiversitätsförderung auf dem Hofareal – Massnahmen (3)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BC91BBF-2AEA-7F2F-CF78-287BCFFC1C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444341"/>
            <a:ext cx="6209144" cy="463871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812C64F-4A33-1CC2-53E3-0B3DB8EB877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0EC2880-8EA3-ACAE-0912-7509CEC46B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E707C353-C8A7-E304-2A23-7C8E4B3E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3602128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Biodiversitätsförderung auf dem Hofareal – Massnahmen (4)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775CB4A-FADC-81C4-33FD-B62ED0F5A6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381287"/>
            <a:ext cx="6480720" cy="466584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763864-1AC8-C579-5273-509D61AD4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492B540-B701-4256-591A-1BEE05659D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6CB4A80B-F450-087E-D501-1011878D2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154198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auf dem Hofareal - Informationen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5383510" cy="4680000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Informationen</a:t>
            </a:r>
          </a:p>
          <a:p>
            <a:r>
              <a:rPr lang="de-CH" dirty="0"/>
              <a:t>Handbuch «Biodiversitätsförderung auf dem Landwirtschaftsbetrieb»</a:t>
            </a:r>
          </a:p>
          <a:p>
            <a:r>
              <a:rPr lang="de-CH" dirty="0"/>
              <a:t>IP-SUISSE Hof+ Massnahmenkatalog: </a:t>
            </a:r>
          </a:p>
          <a:p>
            <a:r>
              <a:rPr lang="de-CH" dirty="0"/>
              <a:t>Merkblätter zur Montage von Nisthilfen: Vogelwarte.ch</a:t>
            </a:r>
          </a:p>
          <a:p>
            <a:r>
              <a:rPr lang="de-CH" dirty="0"/>
              <a:t>Agrinatur.ch</a:t>
            </a:r>
          </a:p>
          <a:p>
            <a:endParaRPr lang="de-CH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27EB2234-25E1-678D-60D4-8EE1F5A05A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56176" y="2403638"/>
            <a:ext cx="2550412" cy="367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9DE48B2-7E65-816A-E9A3-50BDEA9FF0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7D72C0E-8DF2-C7C9-74EE-6707C830CF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960" y="93722"/>
            <a:ext cx="1481658" cy="471437"/>
          </a:xfrm>
          <a:prstGeom prst="rect">
            <a:avLst/>
          </a:prstGeom>
        </p:spPr>
      </p:pic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8AA5DFF1-F98F-CC53-3E47-F092CBAA1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477508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AA2E5E8-65DA-AA3D-7F0E-F180DFAF4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Gemüsebau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DB8069A-D726-0C84-8B66-D4846E7196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32422"/>
            <a:ext cx="9144000" cy="49931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C1C98EC-1222-ED81-45D4-76B0A06EB4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A82B3E83-B69D-6D7B-6154-225E404B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22614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AA2E5E8-65DA-AA3D-7F0E-F180DFAF4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Gemüsebau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52688BA-DCDE-D273-ADD5-54FF28CEEF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37625"/>
            <a:ext cx="9144000" cy="49827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7DDEFD8-EAB7-32E8-93B5-76152FD398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187CEE96-ECF3-78EC-BD40-93A32495B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225092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AA2E5E8-65DA-AA3D-7F0E-F180DFAF4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 im Gemüsebau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ED2ABCD-A220-3F83-A5E5-11216A059127}"/>
              </a:ext>
            </a:extLst>
          </p:cNvPr>
          <p:cNvSpPr txBox="1">
            <a:spLocks/>
          </p:cNvSpPr>
          <p:nvPr/>
        </p:nvSpPr>
        <p:spPr>
          <a:xfrm>
            <a:off x="628650" y="1403053"/>
            <a:ext cx="7886700" cy="38981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de-CH" dirty="0"/>
              <a:t>Heterogene Betriebe, Fruchtfolgen, Gemüseart</a:t>
            </a:r>
          </a:p>
          <a:p>
            <a:pPr marL="342900" indent="-342900"/>
            <a:r>
              <a:rPr lang="de-CH" dirty="0"/>
              <a:t>Geschlossene Systeme -&gt; max. funktionelle BD innerhalb, Möglichkeiten ausserhalb nutzen</a:t>
            </a:r>
          </a:p>
          <a:p>
            <a:pPr marL="342900" indent="-342900"/>
            <a:r>
              <a:rPr lang="de-CH" dirty="0"/>
              <a:t>Grosse Spezialbetriebe -&gt; Herausforderung BFF-Anteil und Segregation</a:t>
            </a:r>
          </a:p>
          <a:p>
            <a:pPr marL="342900" indent="-342900"/>
            <a:r>
              <a:rPr lang="de-CH" dirty="0"/>
              <a:t>Forschungsbedarf betreffend: Saatmischungen, Nützlingsstreifen, Konkurrenz für Produktionsflächen</a:t>
            </a:r>
          </a:p>
          <a:p>
            <a:pPr marL="342900" indent="-342900"/>
            <a:r>
              <a:rPr lang="de-CH" dirty="0"/>
              <a:t>Produktionssysteme - IPS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F0E241-A605-8145-40A5-2BA5DE373E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07F05BFC-A195-3149-7402-AC4498FB1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36568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Produktionsfläche</a:t>
            </a:r>
          </a:p>
        </p:txBody>
      </p:sp>
      <p:pic>
        <p:nvPicPr>
          <p:cNvPr id="28" name="Grafik 27" descr="Ein Bild, das Gras, Himmel, Pflanze, Mohn enthält.&#10;&#10;Automatisch generierte Beschreibung">
            <a:extLst>
              <a:ext uri="{FF2B5EF4-FFF2-40B4-BE49-F238E27FC236}">
                <a16:creationId xmlns:a16="http://schemas.microsoft.com/office/drawing/2014/main" id="{9D39FBA3-3D9C-0D40-9FD4-9A4534ABD7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484784"/>
            <a:ext cx="5652120" cy="4239090"/>
          </a:xfrm>
          <a:prstGeom prst="rect">
            <a:avLst/>
          </a:prstGeom>
        </p:spPr>
      </p:pic>
      <p:sp>
        <p:nvSpPr>
          <p:cNvPr id="29" name="Rectangle 5">
            <a:extLst>
              <a:ext uri="{FF2B5EF4-FFF2-40B4-BE49-F238E27FC236}">
                <a16:creationId xmlns:a16="http://schemas.microsoft.com/office/drawing/2014/main" id="{509053CA-896A-3DA8-D295-709BE5D88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12" y="5873418"/>
            <a:ext cx="222024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de-CH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de-CH" altLang="de-DE" sz="1000" b="1" dirty="0"/>
              <a:t>Bild: Hubert Schürmann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2F094FE-E183-E6DF-2FB0-C4864BDD731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8D45845-4A6E-B830-1DE6-E2D050FD6DA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A9A71C6-D2BE-5595-0F3F-23D917058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4579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Biodiversitätsförderung in der Produktionsfläche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5A55D-BE2C-82DA-CDDB-D37EC8E9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Die heutige Intensität des Ackerbaus liegt in vielen Gebieten über der Tragfähigkeit des Ökosystems, mit negativen Auswirkungen auf die Ressourcen Boden (Erosion), Wasser (PSM/Düngung) und Luft (Treibhausgasemissionen). </a:t>
            </a:r>
          </a:p>
          <a:p>
            <a:pPr marL="0" indent="0">
              <a:buNone/>
            </a:pPr>
            <a:r>
              <a:rPr lang="de-CH" dirty="0"/>
              <a:t>Auch die Biodiversität ist eine Ressource die geschont werden muss. Sie erbringt unverzichtbare Ökosystemleistungen und erhaltet die Widerstandskraft gegen Umwelteinflüsse.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54CA676-89FB-6F03-1A7A-0DBA230E1E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44728"/>
            <a:ext cx="1259420" cy="44079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81EA188-7699-E00B-7DCB-52515BDC0F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265" y="86119"/>
            <a:ext cx="1515593" cy="558014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A905DDB4-26A8-4CE8-A11F-E1D390C52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957109688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13c16e-7537-4e12-aeaa-392e5d7335a1" xsi:nil="true"/>
    <lcf76f155ced4ddcb4097134ff3c332f xmlns="b2d10406-eaae-41c3-88b9-698793e76f5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926ccd4c-651f-4ccc-af87-3950eef9fdad"/>
    <ds:schemaRef ds:uri="dd18740c-b141-4d05-9751-e9f3dcf7e76f"/>
    <ds:schemaRef ds:uri="http://www.w3.org/XML/1998/namespace"/>
    <ds:schemaRef ds:uri="381caeca-1b5e-41eb-b700-7e645d8703cd"/>
    <ds:schemaRef ds:uri="32c531eb-6572-4e5a-b7ca-b3102094dc51"/>
    <ds:schemaRef ds:uri="931b810c-e1bd-460f-9377-b918a6c9e4ac"/>
    <ds:schemaRef ds:uri="6198184d-d2c8-499d-9d12-552a8ace3336"/>
  </ds:schemaRefs>
</ds:datastoreItem>
</file>

<file path=customXml/itemProps3.xml><?xml version="1.0" encoding="utf-8"?>
<ds:datastoreItem xmlns:ds="http://schemas.openxmlformats.org/officeDocument/2006/customXml" ds:itemID="{DF288DF1-6422-4573-B62D-05A3FB04C08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1919</Words>
  <Application>Microsoft Office PowerPoint</Application>
  <PresentationFormat>Bildschirmpräsentation (4:3)</PresentationFormat>
  <Paragraphs>314</Paragraphs>
  <Slides>47</Slides>
  <Notes>41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51" baseType="lpstr">
      <vt:lpstr>Arial</vt:lpstr>
      <vt:lpstr>Calibri</vt:lpstr>
      <vt:lpstr>Gill Sans MT</vt:lpstr>
      <vt:lpstr>Benutzerdefiniertes Design</vt:lpstr>
      <vt:lpstr>Gemüsebau und Massnahmen in der Produktionsfläche </vt:lpstr>
      <vt:lpstr>Biodiversität im Rebbau</vt:lpstr>
      <vt:lpstr>Biodiversität im Gemüsebau</vt:lpstr>
      <vt:lpstr>Biodiversität im Gemüsebau</vt:lpstr>
      <vt:lpstr>Biodiversität im Gemüsebau</vt:lpstr>
      <vt:lpstr>Biodiversität im Gemüsebau</vt:lpstr>
      <vt:lpstr>Biodiversität im Gemüsebau</vt:lpstr>
      <vt:lpstr>Biodiversitätsförderung in der Produktionsfläche</vt:lpstr>
      <vt:lpstr>Biodiversitätsförderung in der Produktionsfläche</vt:lpstr>
      <vt:lpstr>Hauptprobleme in Intensivkulturen (1)</vt:lpstr>
      <vt:lpstr>Hauptprobleme in Intensivkulturen (2)</vt:lpstr>
      <vt:lpstr>Biodiversitätsförderung in der Produktionsfläche - Übersicht</vt:lpstr>
      <vt:lpstr>Was sind in-crop Massnahmen?</vt:lpstr>
      <vt:lpstr>Wie wirken in-Crop Massnahmen? </vt:lpstr>
      <vt:lpstr>Was sind konkrete in-crop Massnahmen? (1) </vt:lpstr>
      <vt:lpstr>Exkurs: Biodiversitätsförderung mit Weitsaaten</vt:lpstr>
      <vt:lpstr>Exkurs: Biodiversitätsförderung mit Weitsaaten</vt:lpstr>
      <vt:lpstr>Exkurs: Biodiversitätsförderung mit Weitsaaten</vt:lpstr>
      <vt:lpstr>Exkurs: Biodiversitätsförderung mit Weitsaaten</vt:lpstr>
      <vt:lpstr>Exkurs: Biodiversitätsförderung mit Weitsaaten</vt:lpstr>
      <vt:lpstr>Exkurs: Biodiversitätsförderung mit Weitsaaten</vt:lpstr>
      <vt:lpstr>Exkurs: Biodiversitätsförderung mit Weitsaaten  -&gt; Resultate Forschung «Ressourcenschutz»</vt:lpstr>
      <vt:lpstr>Exkurs: Biodiversitätsförderung mit Weitsaaten  -&gt; Resultate Forschung «Ressourcenschutz»</vt:lpstr>
      <vt:lpstr>Exkurs: Biodiversitätsförderung mit Weitsaaten  -&gt; Resultate Forschung «Ressourcenschutz»</vt:lpstr>
      <vt:lpstr>Exkurs: Biodiversitätsförderung mit Weitsaaten  -&gt; Resultate Forschung «Ressourcenschutz»</vt:lpstr>
      <vt:lpstr>Was sind konkrete in-crop Massnahmen? (2)</vt:lpstr>
      <vt:lpstr>Reduktion / Verzicht PSM als in-crop Massnahme</vt:lpstr>
      <vt:lpstr>Untersaaten: Beispiel Mais</vt:lpstr>
      <vt:lpstr>Übersicht: In-Crop Massnahmen Ackerbau</vt:lpstr>
      <vt:lpstr>Warum in-crop Massnahmen anlegen?</vt:lpstr>
      <vt:lpstr>Diskussion in-crop Massnahmen</vt:lpstr>
      <vt:lpstr>Biodiversitätsförderung im Grünland (+)</vt:lpstr>
      <vt:lpstr>Praxisbeispiel Katharinental: Ursprungszustand</vt:lpstr>
      <vt:lpstr>Praxisbeispiel Katharinental: Aufwertung</vt:lpstr>
      <vt:lpstr>Praxisbeispiel Katharinental</vt:lpstr>
      <vt:lpstr>Praxisbeispiel Katharinental: Beispiel lineare Elemente</vt:lpstr>
      <vt:lpstr>Praxisbeispiel Katharinental</vt:lpstr>
      <vt:lpstr>Praxisbeispiel Katharinental</vt:lpstr>
      <vt:lpstr>Praxisbeispiel Katharinental: Zwischenstand 2025</vt:lpstr>
      <vt:lpstr>Biodiversitätsförderung auf dem Hofareal</vt:lpstr>
      <vt:lpstr>Biodiversitätsförderung auf dem Hofareal - Ziele</vt:lpstr>
      <vt:lpstr>Biodiversitätsförderung auf dem Hofareal – Massnahmen (1)</vt:lpstr>
      <vt:lpstr>Biodiversitätsförderung auf dem Hofareal – Massnahmen (2)</vt:lpstr>
      <vt:lpstr>Biodiversitätsförderung auf dem Hofareal – Massnahmen (3)</vt:lpstr>
      <vt:lpstr>Biodiversitätsförderung auf dem Hofareal – Massnahmen (4)</vt:lpstr>
      <vt:lpstr>Biodiversitätsförderung auf dem Hofareal - Informationen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276</cp:revision>
  <cp:lastPrinted>2018-11-05T09:27:14Z</cp:lastPrinted>
  <dcterms:created xsi:type="dcterms:W3CDTF">2017-09-25T14:16:51Z</dcterms:created>
  <dcterms:modified xsi:type="dcterms:W3CDTF">2026-06-02T07:14:31Z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